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8" y="124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5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7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3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81A2-2762-4D98-86B4-B51FA42B3F72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7E50-20E3-415C-8B16-BC58E789C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5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924258" y="493295"/>
            <a:ext cx="5829969" cy="5272505"/>
            <a:chOff x="4924258" y="493295"/>
            <a:chExt cx="5829969" cy="5272505"/>
          </a:xfrm>
        </p:grpSpPr>
        <p:sp>
          <p:nvSpPr>
            <p:cNvPr id="7" name="Oval 6"/>
            <p:cNvSpPr/>
            <p:nvPr/>
          </p:nvSpPr>
          <p:spPr>
            <a:xfrm>
              <a:off x="4924258" y="493295"/>
              <a:ext cx="3497179" cy="3497179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066591" y="2268621"/>
              <a:ext cx="3497179" cy="3497179"/>
            </a:xfrm>
            <a:prstGeom prst="ellipse">
              <a:avLst/>
            </a:prstGeom>
            <a:solidFill>
              <a:srgbClr val="00B0F0">
                <a:alpha val="25000"/>
              </a:srgb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192881" y="493295"/>
              <a:ext cx="3497179" cy="3497179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3854" y="1287777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Computer Science</a:t>
              </a:r>
              <a:endParaRPr lang="en-US" sz="28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63427" y="1287777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Math and Statistics</a:t>
              </a:r>
              <a:endParaRPr lang="en-US" sz="28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07747" y="3961731"/>
              <a:ext cx="2590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smtClean="0"/>
                <a:t>Domain Expertise</a:t>
              </a:r>
              <a:endParaRPr lang="en-US" sz="28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49169" y="2225088"/>
              <a:ext cx="15079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Data Science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7861" y="1425531"/>
              <a:ext cx="15079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Machine Learning</a:t>
              </a:r>
              <a:endParaRPr lang="en-US" sz="2000" b="1" i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79949" y="3139581"/>
              <a:ext cx="15079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Traditional Research</a:t>
              </a:r>
              <a:endParaRPr lang="en-US" sz="2000" b="1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81294" y="3139581"/>
              <a:ext cx="15079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 smtClean="0"/>
                <a:t>Data Processing</a:t>
              </a:r>
              <a:endParaRPr lang="en-US" sz="20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84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Stahl, Mason O.</dc:creator>
  <cp:lastModifiedBy>Stahl, Mason O.</cp:lastModifiedBy>
  <cp:revision>3</cp:revision>
  <dcterms:created xsi:type="dcterms:W3CDTF">2020-01-05T16:32:24Z</dcterms:created>
  <dcterms:modified xsi:type="dcterms:W3CDTF">2020-01-05T17:28:50Z</dcterms:modified>
</cp:coreProperties>
</file>