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3" r:id="rId9"/>
    <p:sldId id="271" r:id="rId10"/>
    <p:sldId id="272" r:id="rId11"/>
    <p:sldId id="265" r:id="rId12"/>
    <p:sldId id="264" r:id="rId13"/>
    <p:sldId id="273" r:id="rId14"/>
    <p:sldId id="262" r:id="rId15"/>
    <p:sldId id="266" r:id="rId16"/>
    <p:sldId id="267" r:id="rId17"/>
    <p:sldId id="268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0A9F-22B1-494E-8BFE-B643E14BAC98}" type="datetimeFigureOut">
              <a:rPr lang="en-CA" smtClean="0"/>
              <a:t>2017-05-28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71E6-E843-438E-B907-C32721FC54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5184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0A9F-22B1-494E-8BFE-B643E14BAC98}" type="datetimeFigureOut">
              <a:rPr lang="en-CA" smtClean="0"/>
              <a:t>2017-05-28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71E6-E843-438E-B907-C32721FC54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1424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0A9F-22B1-494E-8BFE-B643E14BAC98}" type="datetimeFigureOut">
              <a:rPr lang="en-CA" smtClean="0"/>
              <a:t>2017-05-28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71E6-E843-438E-B907-C32721FC54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8706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0A9F-22B1-494E-8BFE-B643E14BAC98}" type="datetimeFigureOut">
              <a:rPr lang="en-CA" smtClean="0"/>
              <a:t>2017-05-28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71E6-E843-438E-B907-C32721FC54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396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0A9F-22B1-494E-8BFE-B643E14BAC98}" type="datetimeFigureOut">
              <a:rPr lang="en-CA" smtClean="0"/>
              <a:t>2017-05-28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71E6-E843-438E-B907-C32721FC54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9310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0A9F-22B1-494E-8BFE-B643E14BAC98}" type="datetimeFigureOut">
              <a:rPr lang="en-CA" smtClean="0"/>
              <a:t>2017-05-28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71E6-E843-438E-B907-C32721FC54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374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0A9F-22B1-494E-8BFE-B643E14BAC98}" type="datetimeFigureOut">
              <a:rPr lang="en-CA" smtClean="0"/>
              <a:t>2017-05-28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71E6-E843-438E-B907-C32721FC54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8388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0A9F-22B1-494E-8BFE-B643E14BAC98}" type="datetimeFigureOut">
              <a:rPr lang="en-CA" smtClean="0"/>
              <a:t>2017-05-28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71E6-E843-438E-B907-C32721FC54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864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0A9F-22B1-494E-8BFE-B643E14BAC98}" type="datetimeFigureOut">
              <a:rPr lang="en-CA" smtClean="0"/>
              <a:t>2017-05-28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71E6-E843-438E-B907-C32721FC54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041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0A9F-22B1-494E-8BFE-B643E14BAC98}" type="datetimeFigureOut">
              <a:rPr lang="en-CA" smtClean="0"/>
              <a:t>2017-05-28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71E6-E843-438E-B907-C32721FC54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8800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0A9F-22B1-494E-8BFE-B643E14BAC98}" type="datetimeFigureOut">
              <a:rPr lang="en-CA" smtClean="0"/>
              <a:t>2017-05-28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71E6-E843-438E-B907-C32721FC54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6240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B0A9F-22B1-494E-8BFE-B643E14BAC98}" type="datetimeFigureOut">
              <a:rPr lang="en-CA" smtClean="0"/>
              <a:t>2017-05-28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471E6-E843-438E-B907-C32721FC54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3118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Survey Management </a:t>
            </a:r>
            <a:r>
              <a:rPr lang="en-CA" dirty="0"/>
              <a:t>System</a:t>
            </a:r>
            <a:br>
              <a:rPr lang="en-CA" dirty="0"/>
            </a:br>
            <a:r>
              <a:rPr lang="en-CA" dirty="0"/>
              <a:t>http://laurian.ipd9.info/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016824" cy="1752600"/>
          </a:xfrm>
        </p:spPr>
        <p:txBody>
          <a:bodyPr>
            <a:normAutofit/>
          </a:bodyPr>
          <a:lstStyle/>
          <a:p>
            <a:r>
              <a:rPr lang="en-CA" dirty="0" err="1" smtClean="0"/>
              <a:t>Laurian</a:t>
            </a:r>
            <a:r>
              <a:rPr lang="en-CA" dirty="0" smtClean="0"/>
              <a:t> </a:t>
            </a:r>
            <a:r>
              <a:rPr lang="en-CA" dirty="0" err="1" smtClean="0"/>
              <a:t>Staicu</a:t>
            </a:r>
            <a:r>
              <a:rPr lang="en-CA" dirty="0" smtClean="0"/>
              <a:t> IPD9</a:t>
            </a:r>
          </a:p>
          <a:p>
            <a:r>
              <a:rPr lang="en-CA" u="sng" dirty="0" smtClean="0"/>
              <a:t>staicu4@gmail.com</a:t>
            </a:r>
            <a:endParaRPr lang="en-CA" dirty="0" smtClean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9504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Header with Customer and Survey Info</a:t>
            </a:r>
            <a:endParaRPr lang="en-CA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537" y="1600200"/>
            <a:ext cx="44389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701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</a:t>
            </a:r>
            <a:r>
              <a:rPr lang="en-CA" dirty="0" smtClean="0"/>
              <a:t> learned: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Multidimensional Arrays PHP</a:t>
            </a:r>
          </a:p>
          <a:p>
            <a:r>
              <a:rPr lang="en-CA" dirty="0" err="1"/>
              <a:t>Superglobal</a:t>
            </a:r>
            <a:r>
              <a:rPr lang="en-CA" dirty="0"/>
              <a:t> </a:t>
            </a:r>
            <a:r>
              <a:rPr lang="en-CA" dirty="0" smtClean="0"/>
              <a:t>in </a:t>
            </a:r>
            <a:r>
              <a:rPr lang="en-CA" dirty="0" err="1"/>
              <a:t>Php</a:t>
            </a:r>
            <a:r>
              <a:rPr lang="en-CA" dirty="0"/>
              <a:t> </a:t>
            </a:r>
            <a:r>
              <a:rPr lang="en-CA" dirty="0" smtClean="0"/>
              <a:t>– Session</a:t>
            </a:r>
          </a:p>
          <a:p>
            <a:r>
              <a:rPr lang="en-CA" dirty="0" smtClean="0"/>
              <a:t>Complex Database queries on 5 tables connected in pentagon shape</a:t>
            </a:r>
          </a:p>
          <a:p>
            <a:r>
              <a:rPr lang="en-CA" dirty="0" smtClean="0"/>
              <a:t>Twig Programming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771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Combine Array on same index - </a:t>
            </a:r>
            <a:r>
              <a:rPr lang="en-CA" dirty="0" err="1" smtClean="0"/>
              <a:t>Php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 $allResponses4 = array();</a:t>
            </a:r>
          </a:p>
          <a:p>
            <a:r>
              <a:rPr lang="en-CA" dirty="0"/>
              <a:t>    </a:t>
            </a:r>
            <a:r>
              <a:rPr lang="en-CA" dirty="0" err="1"/>
              <a:t>foreach</a:t>
            </a:r>
            <a:r>
              <a:rPr lang="en-CA" dirty="0"/>
              <a:t> ($allResponses2 as $key =&gt; $</a:t>
            </a:r>
            <a:r>
              <a:rPr lang="en-CA" dirty="0" err="1"/>
              <a:t>val</a:t>
            </a:r>
            <a:r>
              <a:rPr lang="en-CA" dirty="0"/>
              <a:t>) { // Loop though one array</a:t>
            </a:r>
          </a:p>
          <a:p>
            <a:r>
              <a:rPr lang="en-CA" dirty="0"/>
              <a:t>        $val2 = $allResponses3[$key]; // Get the values from the other array</a:t>
            </a:r>
          </a:p>
          <a:p>
            <a:r>
              <a:rPr lang="en-CA" dirty="0"/>
              <a:t>        $allResponses4[$key] = $</a:t>
            </a:r>
            <a:r>
              <a:rPr lang="en-CA" dirty="0" err="1"/>
              <a:t>val</a:t>
            </a:r>
            <a:r>
              <a:rPr lang="en-CA" dirty="0"/>
              <a:t> + $val2; // combine '</a:t>
            </a:r>
            <a:r>
              <a:rPr lang="en-CA" dirty="0" err="1"/>
              <a:t>em</a:t>
            </a:r>
            <a:endParaRPr lang="en-CA" dirty="0"/>
          </a:p>
          <a:p>
            <a:r>
              <a:rPr lang="en-CA" dirty="0"/>
              <a:t>    }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544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Twig Programming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CA" dirty="0"/>
              <a:t>{%set </a:t>
            </a:r>
            <a:r>
              <a:rPr lang="en-CA" dirty="0" err="1"/>
              <a:t>previousTemplateId</a:t>
            </a:r>
            <a:r>
              <a:rPr lang="en-CA" dirty="0"/>
              <a:t> = "" %}</a:t>
            </a:r>
          </a:p>
          <a:p>
            <a:pPr marL="0" indent="0">
              <a:buNone/>
            </a:pPr>
            <a:r>
              <a:rPr lang="en-CA" dirty="0"/>
              <a:t>                {% for t in </a:t>
            </a:r>
            <a:r>
              <a:rPr lang="en-CA" dirty="0" err="1"/>
              <a:t>templatesUsedInSurveys</a:t>
            </a:r>
            <a:r>
              <a:rPr lang="en-CA" dirty="0"/>
              <a:t> %}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                    {%if </a:t>
            </a:r>
            <a:r>
              <a:rPr lang="en-CA" dirty="0" err="1"/>
              <a:t>previousTemplateId</a:t>
            </a:r>
            <a:r>
              <a:rPr lang="en-CA" dirty="0"/>
              <a:t> != </a:t>
            </a:r>
            <a:r>
              <a:rPr lang="en-CA" dirty="0" err="1"/>
              <a:t>t.templateId</a:t>
            </a:r>
            <a:r>
              <a:rPr lang="en-CA" dirty="0"/>
              <a:t>%}</a:t>
            </a:r>
          </a:p>
          <a:p>
            <a:pPr marL="0" indent="0">
              <a:buNone/>
            </a:pPr>
            <a:r>
              <a:rPr lang="en-CA" dirty="0"/>
              <a:t>                        {%set </a:t>
            </a:r>
            <a:r>
              <a:rPr lang="en-CA" dirty="0" err="1"/>
              <a:t>previousTemplateId</a:t>
            </a:r>
            <a:r>
              <a:rPr lang="en-CA" dirty="0"/>
              <a:t> = </a:t>
            </a:r>
            <a:r>
              <a:rPr lang="en-CA" dirty="0" err="1"/>
              <a:t>t.templateId</a:t>
            </a:r>
            <a:r>
              <a:rPr lang="en-CA" dirty="0"/>
              <a:t> %}</a:t>
            </a:r>
          </a:p>
          <a:p>
            <a:pPr marL="0" indent="0">
              <a:buNone/>
            </a:pPr>
            <a:r>
              <a:rPr lang="en-CA" dirty="0"/>
              <a:t>                        &lt;</a:t>
            </a:r>
            <a:r>
              <a:rPr lang="en-CA" dirty="0" err="1"/>
              <a:t>tr</a:t>
            </a:r>
            <a:r>
              <a:rPr lang="en-CA" dirty="0"/>
              <a:t>&gt;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                            &lt;td&gt;{{</a:t>
            </a:r>
            <a:r>
              <a:rPr lang="en-CA" dirty="0" err="1"/>
              <a:t>t.templateId</a:t>
            </a:r>
            <a:r>
              <a:rPr lang="en-CA" dirty="0"/>
              <a:t>}}&lt;/td&gt;</a:t>
            </a:r>
          </a:p>
          <a:p>
            <a:pPr marL="0" indent="0">
              <a:buNone/>
            </a:pPr>
            <a:r>
              <a:rPr lang="en-CA" dirty="0"/>
              <a:t>                            &lt;td&gt; {{</a:t>
            </a:r>
            <a:r>
              <a:rPr lang="en-CA" dirty="0" err="1"/>
              <a:t>t.templateName</a:t>
            </a:r>
            <a:r>
              <a:rPr lang="en-CA" dirty="0"/>
              <a:t>}}&lt;/td&gt;</a:t>
            </a:r>
          </a:p>
          <a:p>
            <a:pPr marL="0" indent="0">
              <a:buNone/>
            </a:pPr>
            <a:r>
              <a:rPr lang="en-CA" dirty="0"/>
              <a:t>                            &lt;td&gt;&lt;/td&gt;</a:t>
            </a:r>
          </a:p>
          <a:p>
            <a:pPr marL="0" indent="0">
              <a:buNone/>
            </a:pPr>
            <a:r>
              <a:rPr lang="en-CA" dirty="0"/>
              <a:t>                        &lt;/</a:t>
            </a:r>
            <a:r>
              <a:rPr lang="en-CA" dirty="0" err="1"/>
              <a:t>tr</a:t>
            </a:r>
            <a:r>
              <a:rPr lang="en-CA" dirty="0"/>
              <a:t>&gt;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                    {%</a:t>
            </a:r>
            <a:r>
              <a:rPr lang="en-CA" dirty="0" err="1"/>
              <a:t>endif</a:t>
            </a:r>
            <a:r>
              <a:rPr lang="en-CA" dirty="0"/>
              <a:t>%}  </a:t>
            </a:r>
          </a:p>
          <a:p>
            <a:pPr marL="0" indent="0">
              <a:buNone/>
            </a:pPr>
            <a:r>
              <a:rPr lang="en-CA" dirty="0"/>
              <a:t>                    &lt;</a:t>
            </a:r>
            <a:r>
              <a:rPr lang="en-CA" dirty="0" err="1"/>
              <a:t>tr</a:t>
            </a:r>
            <a:r>
              <a:rPr lang="en-CA" dirty="0"/>
              <a:t>&gt;</a:t>
            </a:r>
          </a:p>
          <a:p>
            <a:pPr marL="0" indent="0">
              <a:buNone/>
            </a:pPr>
            <a:r>
              <a:rPr lang="en-CA" dirty="0"/>
              <a:t>                        &lt;td&gt;&lt;/td&gt;</a:t>
            </a:r>
          </a:p>
          <a:p>
            <a:pPr marL="0" indent="0">
              <a:buNone/>
            </a:pPr>
            <a:r>
              <a:rPr lang="en-CA" dirty="0"/>
              <a:t>                        &lt;td&gt;&lt;/td&gt;</a:t>
            </a:r>
          </a:p>
          <a:p>
            <a:pPr marL="0" indent="0">
              <a:buNone/>
            </a:pPr>
            <a:r>
              <a:rPr lang="en-CA" dirty="0"/>
              <a:t>                        &lt;td&gt; {{</a:t>
            </a:r>
            <a:r>
              <a:rPr lang="en-CA" dirty="0" err="1"/>
              <a:t>t.question</a:t>
            </a:r>
            <a:r>
              <a:rPr lang="en-CA" dirty="0"/>
              <a:t>}}&lt;/td&gt;</a:t>
            </a:r>
          </a:p>
          <a:p>
            <a:pPr marL="0" indent="0">
              <a:buNone/>
            </a:pPr>
            <a:r>
              <a:rPr lang="en-CA" dirty="0"/>
              <a:t>                    &lt;/</a:t>
            </a:r>
            <a:r>
              <a:rPr lang="en-CA" dirty="0" err="1"/>
              <a:t>tr</a:t>
            </a:r>
            <a:r>
              <a:rPr lang="en-CA" dirty="0"/>
              <a:t>&gt; </a:t>
            </a:r>
          </a:p>
          <a:p>
            <a:pPr marL="0" indent="0">
              <a:buNone/>
            </a:pPr>
            <a:r>
              <a:rPr lang="en-CA" dirty="0"/>
              <a:t>                {% </a:t>
            </a:r>
            <a:r>
              <a:rPr lang="en-CA" dirty="0" err="1"/>
              <a:t>endfor</a:t>
            </a:r>
            <a:r>
              <a:rPr lang="en-CA" dirty="0"/>
              <a:t> %}</a:t>
            </a:r>
          </a:p>
        </p:txBody>
      </p:sp>
    </p:spTree>
    <p:extLst>
      <p:ext uri="{BB962C8B-B14F-4D97-AF65-F5344CB8AC3E}">
        <p14:creationId xmlns:p14="http://schemas.microsoft.com/office/powerpoint/2010/main" val="165717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Super </a:t>
            </a:r>
            <a:r>
              <a:rPr lang="en-CA" dirty="0" err="1" smtClean="0"/>
              <a:t>Globals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CA" dirty="0"/>
              <a:t>//function to </a:t>
            </a:r>
            <a:r>
              <a:rPr lang="en-CA" dirty="0" err="1"/>
              <a:t>udpdate</a:t>
            </a:r>
            <a:r>
              <a:rPr lang="en-CA" dirty="0"/>
              <a:t> composer global variable</a:t>
            </a:r>
          </a:p>
          <a:p>
            <a:r>
              <a:rPr lang="en-CA" dirty="0"/>
              <a:t>function </a:t>
            </a:r>
            <a:r>
              <a:rPr lang="en-CA" dirty="0" err="1"/>
              <a:t>updateGlobalAll</a:t>
            </a:r>
            <a:r>
              <a:rPr lang="en-CA" dirty="0"/>
              <a:t>($twig) {</a:t>
            </a:r>
          </a:p>
          <a:p>
            <a:r>
              <a:rPr lang="en-CA" dirty="0"/>
              <a:t>//selected questions to create a template</a:t>
            </a:r>
          </a:p>
          <a:p>
            <a:r>
              <a:rPr lang="en-CA" dirty="0"/>
              <a:t>    $twig-&gt;</a:t>
            </a:r>
            <a:r>
              <a:rPr lang="en-CA" dirty="0" err="1"/>
              <a:t>addGlobal</a:t>
            </a:r>
            <a:r>
              <a:rPr lang="en-CA" dirty="0"/>
              <a:t>('$</a:t>
            </a:r>
            <a:r>
              <a:rPr lang="en-CA" dirty="0" err="1"/>
              <a:t>selectedQuestions</a:t>
            </a:r>
            <a:r>
              <a:rPr lang="en-CA" dirty="0"/>
              <a:t>', $_SESSION['$</a:t>
            </a:r>
            <a:r>
              <a:rPr lang="en-CA" dirty="0" err="1"/>
              <a:t>selectedQuestions</a:t>
            </a:r>
            <a:r>
              <a:rPr lang="en-CA" dirty="0"/>
              <a:t>']);</a:t>
            </a:r>
          </a:p>
          <a:p>
            <a:r>
              <a:rPr lang="en-CA" dirty="0"/>
              <a:t>//active admin</a:t>
            </a:r>
          </a:p>
          <a:p>
            <a:r>
              <a:rPr lang="en-CA" dirty="0"/>
              <a:t>    $twig-&gt;</a:t>
            </a:r>
            <a:r>
              <a:rPr lang="en-CA" dirty="0" err="1"/>
              <a:t>addGlobal</a:t>
            </a:r>
            <a:r>
              <a:rPr lang="en-CA" dirty="0"/>
              <a:t>('</a:t>
            </a:r>
            <a:r>
              <a:rPr lang="en-CA" dirty="0" err="1"/>
              <a:t>todouser</a:t>
            </a:r>
            <a:r>
              <a:rPr lang="en-CA" dirty="0"/>
              <a:t>', $_SESSION['</a:t>
            </a:r>
            <a:r>
              <a:rPr lang="en-CA" dirty="0" err="1"/>
              <a:t>todouser</a:t>
            </a:r>
            <a:r>
              <a:rPr lang="en-CA" dirty="0"/>
              <a:t>']);</a:t>
            </a:r>
          </a:p>
          <a:p>
            <a:r>
              <a:rPr lang="en-CA" dirty="0"/>
              <a:t>//active template</a:t>
            </a:r>
          </a:p>
          <a:p>
            <a:r>
              <a:rPr lang="en-CA" dirty="0"/>
              <a:t>    $twig-&gt;</a:t>
            </a:r>
            <a:r>
              <a:rPr lang="en-CA" dirty="0" err="1"/>
              <a:t>addGlobal</a:t>
            </a:r>
            <a:r>
              <a:rPr lang="en-CA" dirty="0"/>
              <a:t>('</a:t>
            </a:r>
            <a:r>
              <a:rPr lang="en-CA" dirty="0" err="1"/>
              <a:t>templateselected</a:t>
            </a:r>
            <a:r>
              <a:rPr lang="en-CA" dirty="0"/>
              <a:t>', $_SESSION['</a:t>
            </a:r>
            <a:r>
              <a:rPr lang="en-CA" dirty="0" err="1"/>
              <a:t>templateselected</a:t>
            </a:r>
            <a:r>
              <a:rPr lang="en-CA" dirty="0"/>
              <a:t>']);</a:t>
            </a:r>
          </a:p>
          <a:p>
            <a:r>
              <a:rPr lang="en-CA" dirty="0"/>
              <a:t>//active </a:t>
            </a:r>
            <a:r>
              <a:rPr lang="en-CA" dirty="0" err="1"/>
              <a:t>surveyee</a:t>
            </a:r>
            <a:endParaRPr lang="en-CA" dirty="0"/>
          </a:p>
          <a:p>
            <a:r>
              <a:rPr lang="en-CA" dirty="0"/>
              <a:t>    $twig-&gt;</a:t>
            </a:r>
            <a:r>
              <a:rPr lang="en-CA" dirty="0" err="1"/>
              <a:t>addGlobal</a:t>
            </a:r>
            <a:r>
              <a:rPr lang="en-CA" dirty="0"/>
              <a:t>('</a:t>
            </a:r>
            <a:r>
              <a:rPr lang="en-CA" dirty="0" err="1"/>
              <a:t>userselected</a:t>
            </a:r>
            <a:r>
              <a:rPr lang="en-CA" dirty="0"/>
              <a:t>', $_SESSION['</a:t>
            </a:r>
            <a:r>
              <a:rPr lang="en-CA" dirty="0" err="1"/>
              <a:t>userselected</a:t>
            </a:r>
            <a:r>
              <a:rPr lang="en-CA" dirty="0"/>
              <a:t>']);</a:t>
            </a:r>
          </a:p>
          <a:p>
            <a:r>
              <a:rPr lang="en-CA" dirty="0"/>
              <a:t>//name of the current survey</a:t>
            </a:r>
          </a:p>
          <a:p>
            <a:r>
              <a:rPr lang="en-CA" dirty="0"/>
              <a:t>    $twig-&gt;</a:t>
            </a:r>
            <a:r>
              <a:rPr lang="en-CA" dirty="0" err="1"/>
              <a:t>addGlobal</a:t>
            </a:r>
            <a:r>
              <a:rPr lang="en-CA" dirty="0"/>
              <a:t>('</a:t>
            </a:r>
            <a:r>
              <a:rPr lang="en-CA" dirty="0" err="1"/>
              <a:t>activesurvey</a:t>
            </a:r>
            <a:r>
              <a:rPr lang="en-CA" dirty="0"/>
              <a:t>', $_SESSION['</a:t>
            </a:r>
            <a:r>
              <a:rPr lang="en-CA" dirty="0" err="1"/>
              <a:t>activesurvey</a:t>
            </a:r>
            <a:r>
              <a:rPr lang="en-CA" dirty="0"/>
              <a:t>']);</a:t>
            </a:r>
          </a:p>
          <a:p>
            <a:r>
              <a:rPr lang="en-CA" dirty="0"/>
              <a:t>//link to go back</a:t>
            </a:r>
          </a:p>
          <a:p>
            <a:r>
              <a:rPr lang="en-CA" dirty="0"/>
              <a:t>    $twig-&gt;</a:t>
            </a:r>
            <a:r>
              <a:rPr lang="en-CA" dirty="0" err="1"/>
              <a:t>addGlobal</a:t>
            </a:r>
            <a:r>
              <a:rPr lang="en-CA" dirty="0"/>
              <a:t>('</a:t>
            </a:r>
            <a:r>
              <a:rPr lang="en-CA" dirty="0" err="1"/>
              <a:t>linkToGoBack</a:t>
            </a:r>
            <a:r>
              <a:rPr lang="en-CA" dirty="0"/>
              <a:t>', $_SESSION['$</a:t>
            </a:r>
            <a:r>
              <a:rPr lang="en-CA" dirty="0" err="1"/>
              <a:t>linkToGoBack</a:t>
            </a:r>
            <a:r>
              <a:rPr lang="en-CA" dirty="0"/>
              <a:t>']);</a:t>
            </a:r>
          </a:p>
          <a:p>
            <a:r>
              <a:rPr lang="en-CA" dirty="0"/>
              <a:t>}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3234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Database - Testing Data integrity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/>
              <a:t> CREATE TEMPORARY TABLE </a:t>
            </a:r>
            <a:r>
              <a:rPr lang="en-CA" dirty="0" err="1"/>
              <a:t>allSurvey</a:t>
            </a:r>
            <a:r>
              <a:rPr lang="en-CA" dirty="0"/>
              <a:t> (</a:t>
            </a:r>
          </a:p>
          <a:p>
            <a:r>
              <a:rPr lang="en-CA" dirty="0"/>
              <a:t>        SELECT </a:t>
            </a:r>
            <a:r>
              <a:rPr lang="en-CA" dirty="0" smtClean="0"/>
              <a:t>*        </a:t>
            </a:r>
            <a:endParaRPr lang="en-CA" dirty="0"/>
          </a:p>
          <a:p>
            <a:r>
              <a:rPr lang="en-CA" dirty="0"/>
              <a:t>        FROM </a:t>
            </a:r>
            <a:r>
              <a:rPr lang="en-CA" dirty="0" smtClean="0"/>
              <a:t> 	templates </a:t>
            </a:r>
            <a:r>
              <a:rPr lang="en-CA" dirty="0"/>
              <a:t>as t,</a:t>
            </a:r>
          </a:p>
          <a:p>
            <a:r>
              <a:rPr lang="en-CA" dirty="0"/>
              <a:t>        </a:t>
            </a:r>
            <a:r>
              <a:rPr lang="en-CA" dirty="0" smtClean="0"/>
              <a:t>		responses </a:t>
            </a:r>
            <a:r>
              <a:rPr lang="en-CA" dirty="0"/>
              <a:t>as r, </a:t>
            </a:r>
          </a:p>
          <a:p>
            <a:r>
              <a:rPr lang="en-CA" dirty="0"/>
              <a:t>        </a:t>
            </a:r>
            <a:r>
              <a:rPr lang="en-CA" dirty="0" smtClean="0"/>
              <a:t>		answers </a:t>
            </a:r>
            <a:r>
              <a:rPr lang="en-CA" dirty="0"/>
              <a:t>as a, </a:t>
            </a:r>
          </a:p>
          <a:p>
            <a:r>
              <a:rPr lang="en-CA" dirty="0"/>
              <a:t>        </a:t>
            </a:r>
            <a:r>
              <a:rPr lang="en-CA" dirty="0" smtClean="0"/>
              <a:t>		questions </a:t>
            </a:r>
            <a:r>
              <a:rPr lang="en-CA" dirty="0"/>
              <a:t>q,</a:t>
            </a:r>
          </a:p>
          <a:p>
            <a:r>
              <a:rPr lang="en-CA" dirty="0"/>
              <a:t>        </a:t>
            </a:r>
            <a:r>
              <a:rPr lang="en-CA" dirty="0" smtClean="0"/>
              <a:t>		users </a:t>
            </a:r>
            <a:r>
              <a:rPr lang="en-CA" dirty="0"/>
              <a:t>as u</a:t>
            </a:r>
          </a:p>
          <a:p>
            <a:r>
              <a:rPr lang="en-CA" dirty="0"/>
              <a:t>        WHERE </a:t>
            </a:r>
          </a:p>
          <a:p>
            <a:r>
              <a:rPr lang="en-CA" dirty="0"/>
              <a:t>        </a:t>
            </a:r>
            <a:r>
              <a:rPr lang="en-CA" dirty="0" smtClean="0"/>
              <a:t>		t.id  </a:t>
            </a:r>
            <a:r>
              <a:rPr lang="en-CA" dirty="0"/>
              <a:t>= </a:t>
            </a:r>
            <a:r>
              <a:rPr lang="en-CA" dirty="0" err="1"/>
              <a:t>r.templateId</a:t>
            </a:r>
            <a:r>
              <a:rPr lang="en-CA" dirty="0"/>
              <a:t> AND</a:t>
            </a:r>
          </a:p>
          <a:p>
            <a:r>
              <a:rPr lang="en-CA" dirty="0"/>
              <a:t>        </a:t>
            </a:r>
            <a:r>
              <a:rPr lang="en-CA" dirty="0" smtClean="0"/>
              <a:t>		</a:t>
            </a:r>
            <a:r>
              <a:rPr lang="en-CA" dirty="0" err="1" smtClean="0"/>
              <a:t>r.userid</a:t>
            </a:r>
            <a:r>
              <a:rPr lang="en-CA" dirty="0" smtClean="0"/>
              <a:t> </a:t>
            </a:r>
            <a:r>
              <a:rPr lang="en-CA" dirty="0"/>
              <a:t>= u.id AND</a:t>
            </a:r>
          </a:p>
          <a:p>
            <a:r>
              <a:rPr lang="en-CA" dirty="0"/>
              <a:t>        </a:t>
            </a:r>
            <a:r>
              <a:rPr lang="en-CA" dirty="0" smtClean="0"/>
              <a:t>		r.id  </a:t>
            </a:r>
            <a:r>
              <a:rPr lang="en-CA" dirty="0"/>
              <a:t>= </a:t>
            </a:r>
            <a:r>
              <a:rPr lang="en-CA" dirty="0" err="1"/>
              <a:t>a.responseId</a:t>
            </a:r>
            <a:r>
              <a:rPr lang="en-CA" dirty="0"/>
              <a:t> AND</a:t>
            </a:r>
          </a:p>
          <a:p>
            <a:r>
              <a:rPr lang="en-CA" dirty="0"/>
              <a:t>        </a:t>
            </a:r>
            <a:r>
              <a:rPr lang="en-CA" dirty="0" smtClean="0"/>
              <a:t>		a.questionId=q.id</a:t>
            </a:r>
            <a:endParaRPr lang="en-CA" dirty="0"/>
          </a:p>
          <a:p>
            <a:r>
              <a:rPr lang="en-CA" dirty="0"/>
              <a:t>         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68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Marketing Statistics</a:t>
            </a:r>
            <a:endParaRPr lang="en-CA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537" y="1600200"/>
            <a:ext cx="44389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416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Future Work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Input Data validation</a:t>
            </a:r>
          </a:p>
          <a:p>
            <a:r>
              <a:rPr lang="en-CA" dirty="0" smtClean="0"/>
              <a:t>Define better user Cases</a:t>
            </a:r>
          </a:p>
          <a:p>
            <a:r>
              <a:rPr lang="en-CA" dirty="0" smtClean="0"/>
              <a:t>Testing</a:t>
            </a:r>
            <a:endParaRPr lang="en-CA" dirty="0" smtClean="0"/>
          </a:p>
          <a:p>
            <a:r>
              <a:rPr lang="en-CA" dirty="0" smtClean="0"/>
              <a:t>Market Analysis Tools</a:t>
            </a:r>
          </a:p>
          <a:p>
            <a:r>
              <a:rPr lang="en-CA" dirty="0" smtClean="0"/>
              <a:t>Very Beneficial in Event Information Collection</a:t>
            </a:r>
          </a:p>
          <a:p>
            <a:r>
              <a:rPr lang="en-CA" dirty="0" smtClean="0"/>
              <a:t>Specifically design UI and functionality for company events</a:t>
            </a:r>
          </a:p>
        </p:txBody>
      </p:sp>
    </p:spTree>
    <p:extLst>
      <p:ext uri="{BB962C8B-B14F-4D97-AF65-F5344CB8AC3E}">
        <p14:creationId xmlns:p14="http://schemas.microsoft.com/office/powerpoint/2010/main" val="2152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 </a:t>
            </a:r>
            <a:r>
              <a:rPr lang="en-CA" dirty="0" smtClean="0"/>
              <a:t>PHP project is the best learning experience in IPD</a:t>
            </a:r>
          </a:p>
          <a:p>
            <a:r>
              <a:rPr lang="en-CA" dirty="0" smtClean="0"/>
              <a:t>Database design and queries</a:t>
            </a:r>
          </a:p>
          <a:p>
            <a:r>
              <a:rPr lang="en-CA" dirty="0" err="1" smtClean="0"/>
              <a:t>MultiDimensional</a:t>
            </a:r>
            <a:r>
              <a:rPr lang="en-CA" dirty="0" smtClean="0"/>
              <a:t>  Array , Session </a:t>
            </a:r>
            <a:r>
              <a:rPr lang="en-CA" dirty="0" err="1" smtClean="0"/>
              <a:t>SuperGlobal</a:t>
            </a:r>
            <a:r>
              <a:rPr lang="en-CA" dirty="0" smtClean="0"/>
              <a:t> </a:t>
            </a:r>
            <a:r>
              <a:rPr lang="en-CA" dirty="0" err="1" smtClean="0"/>
              <a:t>Php</a:t>
            </a:r>
            <a:endParaRPr lang="en-CA" dirty="0" smtClean="0"/>
          </a:p>
          <a:p>
            <a:r>
              <a:rPr lang="en-CA" dirty="0" smtClean="0"/>
              <a:t>Completed all proposal’s objectives</a:t>
            </a:r>
          </a:p>
          <a:p>
            <a:r>
              <a:rPr lang="en-CA" dirty="0" smtClean="0"/>
              <a:t>Company will use the app in events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0962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Marketing Event Surveys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 smtClean="0"/>
              <a:t>Event </a:t>
            </a:r>
          </a:p>
          <a:p>
            <a:r>
              <a:rPr lang="en-CA" dirty="0" smtClean="0"/>
              <a:t>Promotional campaign </a:t>
            </a:r>
          </a:p>
          <a:p>
            <a:r>
              <a:rPr lang="en-CA" dirty="0" smtClean="0"/>
              <a:t>Sales discounts</a:t>
            </a:r>
          </a:p>
          <a:p>
            <a:r>
              <a:rPr lang="en-CA" dirty="0" smtClean="0"/>
              <a:t>Marketing promotion</a:t>
            </a:r>
          </a:p>
          <a:p>
            <a:r>
              <a:rPr lang="en-CA" dirty="0" smtClean="0"/>
              <a:t>Representative gets information from Customer</a:t>
            </a:r>
          </a:p>
          <a:p>
            <a:r>
              <a:rPr lang="en-CA" dirty="0" smtClean="0"/>
              <a:t>Email, </a:t>
            </a:r>
            <a:r>
              <a:rPr lang="en-CA" dirty="0"/>
              <a:t>P</a:t>
            </a:r>
            <a:r>
              <a:rPr lang="en-CA" dirty="0" smtClean="0"/>
              <a:t>hone Number</a:t>
            </a:r>
          </a:p>
          <a:p>
            <a:r>
              <a:rPr lang="en-CA" dirty="0" smtClean="0"/>
              <a:t>Follow up with marketing emails</a:t>
            </a:r>
          </a:p>
          <a:p>
            <a:r>
              <a:rPr lang="en-CA" dirty="0" smtClean="0"/>
              <a:t>System is tailored to company specific needs </a:t>
            </a:r>
          </a:p>
        </p:txBody>
      </p:sp>
    </p:spTree>
    <p:extLst>
      <p:ext uri="{BB962C8B-B14F-4D97-AF65-F5344CB8AC3E}">
        <p14:creationId xmlns:p14="http://schemas.microsoft.com/office/powerpoint/2010/main" val="48012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Existing Solution - Survey Monkey</a:t>
            </a:r>
            <a:endParaRPr lang="en-CA" dirty="0"/>
          </a:p>
        </p:txBody>
      </p:sp>
      <p:pic>
        <p:nvPicPr>
          <p:cNvPr id="4" name="image2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185708" y="1600200"/>
            <a:ext cx="4772584" cy="452596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25734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Tailored Survey Solution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Specific needs of that industry</a:t>
            </a:r>
          </a:p>
          <a:p>
            <a:r>
              <a:rPr lang="en-CA" dirty="0"/>
              <a:t>R</a:t>
            </a:r>
            <a:r>
              <a:rPr lang="en-CA" dirty="0" smtClean="0"/>
              <a:t>epresentative as main user of the application</a:t>
            </a:r>
          </a:p>
          <a:p>
            <a:r>
              <a:rPr lang="en-CA" dirty="0" smtClean="0"/>
              <a:t>Assists the customer during the survey</a:t>
            </a:r>
          </a:p>
          <a:p>
            <a:r>
              <a:rPr lang="en-CA" dirty="0" smtClean="0"/>
              <a:t>Main features:</a:t>
            </a:r>
          </a:p>
          <a:p>
            <a:r>
              <a:rPr lang="en-CA" dirty="0" smtClean="0"/>
              <a:t>1) Manage Customer Profile</a:t>
            </a:r>
          </a:p>
          <a:p>
            <a:r>
              <a:rPr lang="en-CA" dirty="0" smtClean="0"/>
              <a:t>2)Complete Survey</a:t>
            </a:r>
          </a:p>
          <a:p>
            <a:r>
              <a:rPr lang="en-CA" dirty="0" smtClean="0"/>
              <a:t>3)Manage Survey Template</a:t>
            </a:r>
          </a:p>
          <a:p>
            <a:r>
              <a:rPr lang="en-CA" dirty="0" smtClean="0"/>
              <a:t>4)Marketing Metrics  </a:t>
            </a:r>
          </a:p>
        </p:txBody>
      </p:sp>
    </p:spTree>
    <p:extLst>
      <p:ext uri="{BB962C8B-B14F-4D97-AF65-F5344CB8AC3E}">
        <p14:creationId xmlns:p14="http://schemas.microsoft.com/office/powerpoint/2010/main" val="161728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Our Solution - Usability</a:t>
            </a:r>
            <a:endParaRPr lang="en-CA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151" y="1600200"/>
            <a:ext cx="457569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145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Customize Display</a:t>
            </a:r>
            <a:endParaRPr lang="en-CA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7" y="1600200"/>
            <a:ext cx="527684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772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Challenges and Solutions: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Database design</a:t>
            </a:r>
          </a:p>
          <a:p>
            <a:r>
              <a:rPr lang="en-CA" dirty="0" smtClean="0"/>
              <a:t>Interface for desktop and mobile </a:t>
            </a:r>
          </a:p>
          <a:p>
            <a:r>
              <a:rPr lang="en-CA" dirty="0" err="1" smtClean="0"/>
              <a:t>Php</a:t>
            </a:r>
            <a:r>
              <a:rPr lang="en-CA" dirty="0" smtClean="0"/>
              <a:t> , Composer , Slim , Twig</a:t>
            </a:r>
          </a:p>
          <a:p>
            <a:r>
              <a:rPr lang="en-CA" dirty="0" err="1" smtClean="0"/>
              <a:t>MeekroDB</a:t>
            </a:r>
            <a:r>
              <a:rPr lang="en-CA" dirty="0" smtClean="0"/>
              <a:t> ,  Session </a:t>
            </a:r>
            <a:r>
              <a:rPr lang="en-CA" dirty="0" err="1" smtClean="0"/>
              <a:t>superGlobals</a:t>
            </a:r>
            <a:endParaRPr lang="en-CA" dirty="0" smtClean="0"/>
          </a:p>
          <a:p>
            <a:r>
              <a:rPr lang="en-CA" dirty="0" smtClean="0"/>
              <a:t>Multidimensional Arrays PHP</a:t>
            </a:r>
          </a:p>
        </p:txBody>
      </p:sp>
    </p:spTree>
    <p:extLst>
      <p:ext uri="{BB962C8B-B14F-4D97-AF65-F5344CB8AC3E}">
        <p14:creationId xmlns:p14="http://schemas.microsoft.com/office/powerpoint/2010/main" val="225492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5263"/>
            <a:ext cx="9182100" cy="646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261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 smtClean="0"/>
              <a:t>Php</a:t>
            </a:r>
            <a:r>
              <a:rPr lang="en-CA" dirty="0" smtClean="0"/>
              <a:t> Array Merge for Html Table display </a:t>
            </a:r>
            <a:endParaRPr lang="en-CA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145" y="1600200"/>
            <a:ext cx="6671709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259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1441</TotalTime>
  <Words>507</Words>
  <Application>Microsoft Office PowerPoint</Application>
  <PresentationFormat>On-screen Show (4:3)</PresentationFormat>
  <Paragraphs>107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Survey Management System http://laurian.ipd9.info/</vt:lpstr>
      <vt:lpstr>Marketing Event Surveys</vt:lpstr>
      <vt:lpstr>Existing Solution - Survey Monkey</vt:lpstr>
      <vt:lpstr>Tailored Survey Solution </vt:lpstr>
      <vt:lpstr>Our Solution - Usability</vt:lpstr>
      <vt:lpstr>Customize Display</vt:lpstr>
      <vt:lpstr>Challenges and Solutions:</vt:lpstr>
      <vt:lpstr>PowerPoint Presentation</vt:lpstr>
      <vt:lpstr>Php Array Merge for Html Table display </vt:lpstr>
      <vt:lpstr>Header with Customer and Survey Info</vt:lpstr>
      <vt:lpstr>What I learned:</vt:lpstr>
      <vt:lpstr>Combine Array on same index - Php</vt:lpstr>
      <vt:lpstr>Twig Programming</vt:lpstr>
      <vt:lpstr>Super Globals</vt:lpstr>
      <vt:lpstr>Database - Testing Data integrity</vt:lpstr>
      <vt:lpstr>Marketing Statistics</vt:lpstr>
      <vt:lpstr>Future Work</vt:lpstr>
      <vt:lpstr>Conclusion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larry park</dc:creator>
  <cp:lastModifiedBy>larry park</cp:lastModifiedBy>
  <cp:revision>24</cp:revision>
  <dcterms:created xsi:type="dcterms:W3CDTF">2017-05-28T03:52:35Z</dcterms:created>
  <dcterms:modified xsi:type="dcterms:W3CDTF">2017-05-29T04:08:04Z</dcterms:modified>
</cp:coreProperties>
</file>