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18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42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70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96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31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74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38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64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41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80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24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B0A9F-22B1-494E-8BFE-B643E14BAC98}" type="datetimeFigureOut">
              <a:rPr lang="en-CA" smtClean="0"/>
              <a:t>2017-05-27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11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Survey Management System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04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44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2-4 slides: What we learned - teach it!</a:t>
            </a:r>
          </a:p>
          <a:p>
            <a:r>
              <a:rPr lang="en-CA" dirty="0" smtClean="0"/>
              <a:t>- talk about specific, low-level solutions</a:t>
            </a:r>
          </a:p>
          <a:p>
            <a:r>
              <a:rPr lang="en-CA" dirty="0" smtClean="0"/>
              <a:t>and teach them to the students and teacher</a:t>
            </a:r>
          </a:p>
          <a:p>
            <a:r>
              <a:rPr lang="en-CA" dirty="0" smtClean="0"/>
              <a:t>= Teach me how to solve ONE problem.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71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8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16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 1 slide: Future work</a:t>
            </a:r>
          </a:p>
          <a:p>
            <a:r>
              <a:rPr lang="en-CA" dirty="0" smtClean="0"/>
              <a:t>- say what was not done yet and could be</a:t>
            </a:r>
          </a:p>
          <a:p>
            <a:r>
              <a:rPr lang="en-CA" dirty="0" smtClean="0"/>
              <a:t>solved if your project continued.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23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 1 slide: Summary</a:t>
            </a:r>
          </a:p>
          <a:p>
            <a:r>
              <a:rPr lang="en-CA" dirty="0" smtClean="0"/>
              <a:t>- what was done and with what result.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962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* 1-2 slides: Background</a:t>
            </a:r>
            <a:br>
              <a:rPr lang="en-CA" dirty="0" smtClean="0"/>
            </a:br>
            <a:r>
              <a:rPr lang="en-CA" dirty="0" smtClean="0"/>
              <a:t>- Background of the project, e.g.</a:t>
            </a:r>
            <a:br>
              <a:rPr lang="en-CA" dirty="0" smtClean="0"/>
            </a:br>
            <a:r>
              <a:rPr lang="en-CA" dirty="0" smtClean="0"/>
              <a:t>. explain a game you were implementing,</a:t>
            </a:r>
            <a:br>
              <a:rPr lang="en-CA" dirty="0" smtClean="0"/>
            </a:br>
            <a:r>
              <a:rPr lang="en-CA" dirty="0" smtClean="0"/>
              <a:t>. explain what was the purpose of system</a:t>
            </a:r>
            <a:br>
              <a:rPr lang="en-CA" dirty="0" smtClean="0"/>
            </a:br>
            <a:r>
              <a:rPr lang="en-CA" dirty="0" smtClean="0"/>
              <a:t>you were implementing and what problem</a:t>
            </a:r>
            <a:br>
              <a:rPr lang="en-CA" dirty="0" smtClean="0"/>
            </a:br>
            <a:r>
              <a:rPr lang="en-CA" dirty="0" smtClean="0"/>
              <a:t>does it solve.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01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85708" y="1600200"/>
            <a:ext cx="4772584" cy="45259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5734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2-3 slides: Your solution overview</a:t>
            </a:r>
          </a:p>
          <a:p>
            <a:r>
              <a:rPr lang="en-CA" dirty="0" smtClean="0"/>
              <a:t>- show your solution from high level, e.g.</a:t>
            </a:r>
          </a:p>
          <a:p>
            <a:r>
              <a:rPr lang="en-CA" dirty="0" smtClean="0"/>
              <a:t>screenshot(s), list main features from</a:t>
            </a:r>
          </a:p>
          <a:p>
            <a:r>
              <a:rPr lang="en-CA" dirty="0" smtClean="0"/>
              <a:t>user point of view, features, functionalities.</a:t>
            </a:r>
          </a:p>
          <a:p>
            <a:r>
              <a:rPr lang="en-CA" dirty="0" smtClean="0"/>
              <a:t>Say WHAT was implemented BUT NO DETAILS ON HOW.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728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51" y="1600200"/>
            <a:ext cx="457569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45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7" y="1600200"/>
            <a:ext cx="527684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72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4-6 slides: Challenges and solutions</a:t>
            </a:r>
          </a:p>
          <a:p>
            <a:r>
              <a:rPr lang="en-CA" dirty="0" smtClean="0"/>
              <a:t>- talk about each of the technologies you used</a:t>
            </a:r>
          </a:p>
          <a:p>
            <a:r>
              <a:rPr lang="en-CA" dirty="0" smtClean="0"/>
              <a:t>and each major problem you had to solve on your own</a:t>
            </a:r>
          </a:p>
          <a:p>
            <a:r>
              <a:rPr lang="en-CA" dirty="0" smtClean="0"/>
              <a:t>to make the solution work.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492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3"/>
            <a:ext cx="9182100" cy="646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61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234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151</Words>
  <Application>Microsoft Office PowerPoint</Application>
  <PresentationFormat>On-screen Show (4:3)</PresentationFormat>
  <Paragraphs>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Survey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park</dc:creator>
  <cp:lastModifiedBy>larry park</cp:lastModifiedBy>
  <cp:revision>4</cp:revision>
  <dcterms:created xsi:type="dcterms:W3CDTF">2017-05-28T03:52:35Z</dcterms:created>
  <dcterms:modified xsi:type="dcterms:W3CDTF">2017-05-28T12:52:07Z</dcterms:modified>
</cp:coreProperties>
</file>