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0.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4.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0.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2"/>
  </p:sldMasterIdLst>
  <p:notesMasterIdLst>
    <p:notesMasterId r:id="rId36"/>
  </p:notesMasterIdLst>
  <p:handoutMasterIdLst>
    <p:handoutMasterId r:id="rId37"/>
  </p:handoutMasterIdLst>
  <p:sldIdLst>
    <p:sldId id="534" r:id="rId3"/>
    <p:sldId id="537" r:id="rId4"/>
    <p:sldId id="541" r:id="rId5"/>
    <p:sldId id="590" r:id="rId6"/>
    <p:sldId id="584" r:id="rId7"/>
    <p:sldId id="620" r:id="rId8"/>
    <p:sldId id="586" r:id="rId9"/>
    <p:sldId id="606" r:id="rId10"/>
    <p:sldId id="587" r:id="rId11"/>
    <p:sldId id="588" r:id="rId12"/>
    <p:sldId id="591" r:id="rId13"/>
    <p:sldId id="592" r:id="rId14"/>
    <p:sldId id="583" r:id="rId15"/>
    <p:sldId id="589" r:id="rId16"/>
    <p:sldId id="593" r:id="rId17"/>
    <p:sldId id="594" r:id="rId18"/>
    <p:sldId id="595" r:id="rId19"/>
    <p:sldId id="616" r:id="rId20"/>
    <p:sldId id="597" r:id="rId21"/>
    <p:sldId id="604" r:id="rId22"/>
    <p:sldId id="596" r:id="rId23"/>
    <p:sldId id="598" r:id="rId24"/>
    <p:sldId id="622" r:id="rId25"/>
    <p:sldId id="623" r:id="rId26"/>
    <p:sldId id="627" r:id="rId27"/>
    <p:sldId id="608" r:id="rId28"/>
    <p:sldId id="628" r:id="rId29"/>
    <p:sldId id="621" r:id="rId30"/>
    <p:sldId id="610" r:id="rId31"/>
    <p:sldId id="599" r:id="rId32"/>
    <p:sldId id="600" r:id="rId33"/>
    <p:sldId id="626" r:id="rId34"/>
    <p:sldId id="618" r:id="rId35"/>
  </p:sldIdLst>
  <p:sldSz cx="12190413" cy="6859588"/>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DAFF"/>
    <a:srgbClr val="66FF33"/>
    <a:srgbClr val="C1EBFB"/>
    <a:srgbClr val="F1F9FA"/>
    <a:srgbClr val="EFF6EE"/>
    <a:srgbClr val="FAF7EF"/>
    <a:srgbClr val="F9F2EF"/>
    <a:srgbClr val="EFE8E6"/>
    <a:srgbClr val="E1CFEA"/>
    <a:srgbClr val="EBE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77087" autoAdjust="0"/>
  </p:normalViewPr>
  <p:slideViewPr>
    <p:cSldViewPr>
      <p:cViewPr>
        <p:scale>
          <a:sx n="50" d="100"/>
          <a:sy n="50" d="100"/>
        </p:scale>
        <p:origin x="-1674" y="-222"/>
      </p:cViewPr>
      <p:guideLst>
        <p:guide orient="horz" pos="325"/>
        <p:guide orient="horz" pos="4013"/>
        <p:guide orient="horz" pos="484"/>
        <p:guide orient="horz" pos="802"/>
        <p:guide orient="horz"/>
        <p:guide orient="horz" pos="165"/>
        <p:guide orient="horz" pos="4170"/>
        <p:guide orient="horz" pos="970"/>
        <p:guide orient="horz" pos="4320"/>
        <p:guide pos="3840"/>
        <p:guide pos="7367"/>
        <p:guide/>
        <p:guide pos="167"/>
        <p:guide pos="7520"/>
        <p:guide pos="5601"/>
        <p:guide pos="2085"/>
        <p:guide pos="7678"/>
      </p:guideLst>
    </p:cSldViewPr>
  </p:slideViewPr>
  <p:outlineViewPr>
    <p:cViewPr>
      <p:scale>
        <a:sx n="33" d="100"/>
        <a:sy n="33" d="100"/>
      </p:scale>
      <p:origin x="0" y="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6"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image" Target="../media/image31.gif"/></Relationships>
</file>

<file path=ppt/diagrams/_rels/drawing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image" Target="../media/image31.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63FFE6-83B4-4C4C-89E0-E195A8831F85}" type="doc">
      <dgm:prSet loTypeId="urn:microsoft.com/office/officeart/2005/8/layout/process1" loCatId="process" qsTypeId="urn:microsoft.com/office/officeart/2005/8/quickstyle/3d2" qsCatId="3D" csTypeId="urn:microsoft.com/office/officeart/2005/8/colors/accent1_2" csCatId="accent1" phldr="1"/>
      <dgm:spPr/>
      <dgm:t>
        <a:bodyPr/>
        <a:lstStyle/>
        <a:p>
          <a:endParaRPr lang="en-GB"/>
        </a:p>
      </dgm:t>
    </dgm:pt>
    <dgm:pt modelId="{3C7A3B98-7042-4479-BB8F-A01E4297D2A5}">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Login</a:t>
          </a:r>
          <a:endParaRPr lang="en-GB" dirty="0">
            <a:solidFill>
              <a:schemeClr val="tx1"/>
            </a:solidFill>
          </a:endParaRPr>
        </a:p>
      </dgm:t>
    </dgm:pt>
    <dgm:pt modelId="{327CDD57-30F2-44BF-8722-8C6583DCD245}" type="parTrans" cxnId="{A178474F-9C7E-4967-A5F3-6F630065F3FC}">
      <dgm:prSet/>
      <dgm:spPr/>
      <dgm:t>
        <a:bodyPr/>
        <a:lstStyle/>
        <a:p>
          <a:endParaRPr lang="en-GB"/>
        </a:p>
      </dgm:t>
    </dgm:pt>
    <dgm:pt modelId="{CDA6BA83-C3B3-44FA-8F55-46F8BD195FBE}" type="sibTrans" cxnId="{A178474F-9C7E-4967-A5F3-6F630065F3FC}">
      <dgm:prSet/>
      <dgm:spPr/>
      <dgm:t>
        <a:bodyPr/>
        <a:lstStyle/>
        <a:p>
          <a:endParaRPr lang="en-GB"/>
        </a:p>
      </dgm:t>
    </dgm:pt>
    <dgm:pt modelId="{3EDCDFF5-680D-473C-B5EC-14534CF07660}">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Registration</a:t>
          </a:r>
          <a:endParaRPr lang="en-GB" dirty="0">
            <a:solidFill>
              <a:schemeClr val="tx1"/>
            </a:solidFill>
          </a:endParaRPr>
        </a:p>
      </dgm:t>
    </dgm:pt>
    <dgm:pt modelId="{6353CA36-46B2-4AE0-A197-4F7BF947B971}" type="parTrans" cxnId="{454C4A10-14D6-460D-8C4B-82CF02CEC098}">
      <dgm:prSet/>
      <dgm:spPr/>
      <dgm:t>
        <a:bodyPr/>
        <a:lstStyle/>
        <a:p>
          <a:endParaRPr lang="en-GB"/>
        </a:p>
      </dgm:t>
    </dgm:pt>
    <dgm:pt modelId="{F5AE7E0F-E314-448A-A0D9-2050E96CF9A6}" type="sibTrans" cxnId="{454C4A10-14D6-460D-8C4B-82CF02CEC098}">
      <dgm:prSet/>
      <dgm:spPr/>
      <dgm:t>
        <a:bodyPr/>
        <a:lstStyle/>
        <a:p>
          <a:endParaRPr lang="en-GB"/>
        </a:p>
      </dgm:t>
    </dgm:pt>
    <dgm:pt modelId="{632EDB10-9304-416A-843D-DF69F7F095F1}">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User Home Page</a:t>
          </a:r>
          <a:endParaRPr lang="en-GB" dirty="0">
            <a:solidFill>
              <a:schemeClr val="tx1"/>
            </a:solidFill>
          </a:endParaRPr>
        </a:p>
      </dgm:t>
    </dgm:pt>
    <dgm:pt modelId="{F2A0FFD0-03BC-4612-8D6F-EE4C3C017065}" type="parTrans" cxnId="{A6982496-8338-4722-A6E3-D212703F0DAF}">
      <dgm:prSet/>
      <dgm:spPr/>
      <dgm:t>
        <a:bodyPr/>
        <a:lstStyle/>
        <a:p>
          <a:endParaRPr lang="en-GB"/>
        </a:p>
      </dgm:t>
    </dgm:pt>
    <dgm:pt modelId="{984F5427-6800-4558-BEAC-FEBE0B531FC9}" type="sibTrans" cxnId="{A6982496-8338-4722-A6E3-D212703F0DAF}">
      <dgm:prSet/>
      <dgm:spPr/>
      <dgm:t>
        <a:bodyPr/>
        <a:lstStyle/>
        <a:p>
          <a:endParaRPr lang="en-GB"/>
        </a:p>
      </dgm:t>
    </dgm:pt>
    <dgm:pt modelId="{337810AC-F954-4831-8683-1951E19814A1}">
      <dgm:prSe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Booking</a:t>
          </a:r>
          <a:endParaRPr lang="en-GB" dirty="0">
            <a:solidFill>
              <a:schemeClr val="tx1"/>
            </a:solidFill>
          </a:endParaRPr>
        </a:p>
      </dgm:t>
    </dgm:pt>
    <dgm:pt modelId="{4FED11F5-7609-41D5-A362-7E48EB9AACAB}" type="parTrans" cxnId="{4D0DD643-DF38-4B22-BA31-C43857F73F5C}">
      <dgm:prSet/>
      <dgm:spPr/>
      <dgm:t>
        <a:bodyPr/>
        <a:lstStyle/>
        <a:p>
          <a:endParaRPr lang="en-GB"/>
        </a:p>
      </dgm:t>
    </dgm:pt>
    <dgm:pt modelId="{50232874-775F-48D1-A8D8-7D9E1AAD1464}" type="sibTrans" cxnId="{4D0DD643-DF38-4B22-BA31-C43857F73F5C}">
      <dgm:prSet/>
      <dgm:spPr/>
      <dgm:t>
        <a:bodyPr/>
        <a:lstStyle/>
        <a:p>
          <a:endParaRPr lang="en-GB"/>
        </a:p>
      </dgm:t>
    </dgm:pt>
    <dgm:pt modelId="{8D6EBF51-D484-4CBD-80E9-771E2AFCB540}">
      <dgm:prSe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Logout</a:t>
          </a:r>
          <a:endParaRPr lang="en-GB" dirty="0">
            <a:solidFill>
              <a:schemeClr val="tx1"/>
            </a:solidFill>
          </a:endParaRPr>
        </a:p>
      </dgm:t>
    </dgm:pt>
    <dgm:pt modelId="{E8930C33-330A-494B-88C8-E95787079727}" type="parTrans" cxnId="{28969828-7F4D-4ADB-B399-B63206A7079C}">
      <dgm:prSet/>
      <dgm:spPr/>
      <dgm:t>
        <a:bodyPr/>
        <a:lstStyle/>
        <a:p>
          <a:endParaRPr lang="en-GB"/>
        </a:p>
      </dgm:t>
    </dgm:pt>
    <dgm:pt modelId="{C1F0CB87-3158-4C01-ABBE-F141B478BC51}" type="sibTrans" cxnId="{28969828-7F4D-4ADB-B399-B63206A7079C}">
      <dgm:prSet/>
      <dgm:spPr/>
      <dgm:t>
        <a:bodyPr/>
        <a:lstStyle/>
        <a:p>
          <a:endParaRPr lang="en-GB"/>
        </a:p>
      </dgm:t>
    </dgm:pt>
    <dgm:pt modelId="{97DBB5C7-C0D2-4E54-AC52-902DA0F00001}" type="pres">
      <dgm:prSet presAssocID="{A063FFE6-83B4-4C4C-89E0-E195A8831F85}" presName="Name0" presStyleCnt="0">
        <dgm:presLayoutVars>
          <dgm:dir/>
          <dgm:resizeHandles val="exact"/>
        </dgm:presLayoutVars>
      </dgm:prSet>
      <dgm:spPr/>
      <dgm:t>
        <a:bodyPr/>
        <a:lstStyle/>
        <a:p>
          <a:endParaRPr lang="en-GB"/>
        </a:p>
      </dgm:t>
    </dgm:pt>
    <dgm:pt modelId="{D6EDC2EA-51E1-4148-9B6E-11EFCCBDB13E}" type="pres">
      <dgm:prSet presAssocID="{3C7A3B98-7042-4479-BB8F-A01E4297D2A5}" presName="node" presStyleLbl="node1" presStyleIdx="0" presStyleCnt="5" custLinFactNeighborX="16112" custLinFactNeighborY="-1249">
        <dgm:presLayoutVars>
          <dgm:bulletEnabled val="1"/>
        </dgm:presLayoutVars>
      </dgm:prSet>
      <dgm:spPr/>
      <dgm:t>
        <a:bodyPr/>
        <a:lstStyle/>
        <a:p>
          <a:endParaRPr lang="en-GB"/>
        </a:p>
      </dgm:t>
    </dgm:pt>
    <dgm:pt modelId="{2CA40206-D95E-4CC8-A131-42B6F34566D8}" type="pres">
      <dgm:prSet presAssocID="{CDA6BA83-C3B3-44FA-8F55-46F8BD195FBE}" presName="sibTrans" presStyleLbl="sibTrans2D1" presStyleIdx="0" presStyleCnt="4"/>
      <dgm:spPr/>
      <dgm:t>
        <a:bodyPr/>
        <a:lstStyle/>
        <a:p>
          <a:endParaRPr lang="en-GB"/>
        </a:p>
      </dgm:t>
    </dgm:pt>
    <dgm:pt modelId="{BF49373A-067A-400F-A14F-10F7FC6482F2}" type="pres">
      <dgm:prSet presAssocID="{CDA6BA83-C3B3-44FA-8F55-46F8BD195FBE}" presName="connectorText" presStyleLbl="sibTrans2D1" presStyleIdx="0" presStyleCnt="4"/>
      <dgm:spPr/>
      <dgm:t>
        <a:bodyPr/>
        <a:lstStyle/>
        <a:p>
          <a:endParaRPr lang="en-GB"/>
        </a:p>
      </dgm:t>
    </dgm:pt>
    <dgm:pt modelId="{BD416C51-926F-4187-8B40-D8F8142C0ECD}" type="pres">
      <dgm:prSet presAssocID="{3EDCDFF5-680D-473C-B5EC-14534CF07660}" presName="node" presStyleLbl="node1" presStyleIdx="1" presStyleCnt="5">
        <dgm:presLayoutVars>
          <dgm:bulletEnabled val="1"/>
        </dgm:presLayoutVars>
      </dgm:prSet>
      <dgm:spPr/>
      <dgm:t>
        <a:bodyPr/>
        <a:lstStyle/>
        <a:p>
          <a:endParaRPr lang="en-GB"/>
        </a:p>
      </dgm:t>
    </dgm:pt>
    <dgm:pt modelId="{84185D85-48F3-4202-8B97-CD67E3946E5A}" type="pres">
      <dgm:prSet presAssocID="{F5AE7E0F-E314-448A-A0D9-2050E96CF9A6}" presName="sibTrans" presStyleLbl="sibTrans2D1" presStyleIdx="1" presStyleCnt="4"/>
      <dgm:spPr/>
      <dgm:t>
        <a:bodyPr/>
        <a:lstStyle/>
        <a:p>
          <a:endParaRPr lang="en-GB"/>
        </a:p>
      </dgm:t>
    </dgm:pt>
    <dgm:pt modelId="{FA33E439-5C0C-4C0E-94F7-0D295F7974CB}" type="pres">
      <dgm:prSet presAssocID="{F5AE7E0F-E314-448A-A0D9-2050E96CF9A6}" presName="connectorText" presStyleLbl="sibTrans2D1" presStyleIdx="1" presStyleCnt="4"/>
      <dgm:spPr/>
      <dgm:t>
        <a:bodyPr/>
        <a:lstStyle/>
        <a:p>
          <a:endParaRPr lang="en-GB"/>
        </a:p>
      </dgm:t>
    </dgm:pt>
    <dgm:pt modelId="{5F152C68-332F-44AA-91C2-CD7C9FB81D5F}" type="pres">
      <dgm:prSet presAssocID="{632EDB10-9304-416A-843D-DF69F7F095F1}" presName="node" presStyleLbl="node1" presStyleIdx="2" presStyleCnt="5">
        <dgm:presLayoutVars>
          <dgm:bulletEnabled val="1"/>
        </dgm:presLayoutVars>
      </dgm:prSet>
      <dgm:spPr/>
      <dgm:t>
        <a:bodyPr/>
        <a:lstStyle/>
        <a:p>
          <a:endParaRPr lang="en-GB"/>
        </a:p>
      </dgm:t>
    </dgm:pt>
    <dgm:pt modelId="{3B0767DB-FD63-4840-A308-39FA992DEA43}" type="pres">
      <dgm:prSet presAssocID="{984F5427-6800-4558-BEAC-FEBE0B531FC9}" presName="sibTrans" presStyleLbl="sibTrans2D1" presStyleIdx="2" presStyleCnt="4"/>
      <dgm:spPr/>
      <dgm:t>
        <a:bodyPr/>
        <a:lstStyle/>
        <a:p>
          <a:endParaRPr lang="en-GB"/>
        </a:p>
      </dgm:t>
    </dgm:pt>
    <dgm:pt modelId="{1A2CE602-3EAB-43B7-8978-7286F0E2F5A7}" type="pres">
      <dgm:prSet presAssocID="{984F5427-6800-4558-BEAC-FEBE0B531FC9}" presName="connectorText" presStyleLbl="sibTrans2D1" presStyleIdx="2" presStyleCnt="4"/>
      <dgm:spPr/>
      <dgm:t>
        <a:bodyPr/>
        <a:lstStyle/>
        <a:p>
          <a:endParaRPr lang="en-GB"/>
        </a:p>
      </dgm:t>
    </dgm:pt>
    <dgm:pt modelId="{4CFD184F-0AB2-4BD2-A21B-0019084A7B34}" type="pres">
      <dgm:prSet presAssocID="{337810AC-F954-4831-8683-1951E19814A1}" presName="node" presStyleLbl="node1" presStyleIdx="3" presStyleCnt="5">
        <dgm:presLayoutVars>
          <dgm:bulletEnabled val="1"/>
        </dgm:presLayoutVars>
      </dgm:prSet>
      <dgm:spPr/>
      <dgm:t>
        <a:bodyPr/>
        <a:lstStyle/>
        <a:p>
          <a:endParaRPr lang="en-GB"/>
        </a:p>
      </dgm:t>
    </dgm:pt>
    <dgm:pt modelId="{7081CA4B-F19E-4866-A7C6-78EAD2C3C97A}" type="pres">
      <dgm:prSet presAssocID="{50232874-775F-48D1-A8D8-7D9E1AAD1464}" presName="sibTrans" presStyleLbl="sibTrans2D1" presStyleIdx="3" presStyleCnt="4"/>
      <dgm:spPr/>
      <dgm:t>
        <a:bodyPr/>
        <a:lstStyle/>
        <a:p>
          <a:endParaRPr lang="en-GB"/>
        </a:p>
      </dgm:t>
    </dgm:pt>
    <dgm:pt modelId="{8714C104-8F26-467E-B04A-8A51DAF46C6A}" type="pres">
      <dgm:prSet presAssocID="{50232874-775F-48D1-A8D8-7D9E1AAD1464}" presName="connectorText" presStyleLbl="sibTrans2D1" presStyleIdx="3" presStyleCnt="4"/>
      <dgm:spPr/>
      <dgm:t>
        <a:bodyPr/>
        <a:lstStyle/>
        <a:p>
          <a:endParaRPr lang="en-GB"/>
        </a:p>
      </dgm:t>
    </dgm:pt>
    <dgm:pt modelId="{72C81353-2E8A-43CA-ADB5-D19ACBE3DE6C}" type="pres">
      <dgm:prSet presAssocID="{8D6EBF51-D484-4CBD-80E9-771E2AFCB540}" presName="node" presStyleLbl="node1" presStyleIdx="4" presStyleCnt="5">
        <dgm:presLayoutVars>
          <dgm:bulletEnabled val="1"/>
        </dgm:presLayoutVars>
      </dgm:prSet>
      <dgm:spPr/>
      <dgm:t>
        <a:bodyPr/>
        <a:lstStyle/>
        <a:p>
          <a:endParaRPr lang="en-GB"/>
        </a:p>
      </dgm:t>
    </dgm:pt>
  </dgm:ptLst>
  <dgm:cxnLst>
    <dgm:cxn modelId="{28969828-7F4D-4ADB-B399-B63206A7079C}" srcId="{A063FFE6-83B4-4C4C-89E0-E195A8831F85}" destId="{8D6EBF51-D484-4CBD-80E9-771E2AFCB540}" srcOrd="4" destOrd="0" parTransId="{E8930C33-330A-494B-88C8-E95787079727}" sibTransId="{C1F0CB87-3158-4C01-ABBE-F141B478BC51}"/>
    <dgm:cxn modelId="{0EDC90CE-3AF1-4634-9D2A-FFD1C413D8C3}" type="presOf" srcId="{984F5427-6800-4558-BEAC-FEBE0B531FC9}" destId="{3B0767DB-FD63-4840-A308-39FA992DEA43}" srcOrd="0" destOrd="0" presId="urn:microsoft.com/office/officeart/2005/8/layout/process1"/>
    <dgm:cxn modelId="{F167CB37-A8C6-4940-BC70-9CBC927E23A7}" type="presOf" srcId="{632EDB10-9304-416A-843D-DF69F7F095F1}" destId="{5F152C68-332F-44AA-91C2-CD7C9FB81D5F}" srcOrd="0" destOrd="0" presId="urn:microsoft.com/office/officeart/2005/8/layout/process1"/>
    <dgm:cxn modelId="{79A9615B-59E4-4EDF-BAEF-55677C5A9C08}" type="presOf" srcId="{F5AE7E0F-E314-448A-A0D9-2050E96CF9A6}" destId="{84185D85-48F3-4202-8B97-CD67E3946E5A}" srcOrd="0" destOrd="0" presId="urn:microsoft.com/office/officeart/2005/8/layout/process1"/>
    <dgm:cxn modelId="{01D53089-6BCE-4BA9-A965-FFABB713893E}" type="presOf" srcId="{3EDCDFF5-680D-473C-B5EC-14534CF07660}" destId="{BD416C51-926F-4187-8B40-D8F8142C0ECD}" srcOrd="0" destOrd="0" presId="urn:microsoft.com/office/officeart/2005/8/layout/process1"/>
    <dgm:cxn modelId="{4122CB95-248C-403C-9357-EA19393C26DA}" type="presOf" srcId="{F5AE7E0F-E314-448A-A0D9-2050E96CF9A6}" destId="{FA33E439-5C0C-4C0E-94F7-0D295F7974CB}" srcOrd="1" destOrd="0" presId="urn:microsoft.com/office/officeart/2005/8/layout/process1"/>
    <dgm:cxn modelId="{A178474F-9C7E-4967-A5F3-6F630065F3FC}" srcId="{A063FFE6-83B4-4C4C-89E0-E195A8831F85}" destId="{3C7A3B98-7042-4479-BB8F-A01E4297D2A5}" srcOrd="0" destOrd="0" parTransId="{327CDD57-30F2-44BF-8722-8C6583DCD245}" sibTransId="{CDA6BA83-C3B3-44FA-8F55-46F8BD195FBE}"/>
    <dgm:cxn modelId="{0999B572-BB23-48DA-94F2-09AE618BFCE7}" type="presOf" srcId="{50232874-775F-48D1-A8D8-7D9E1AAD1464}" destId="{7081CA4B-F19E-4866-A7C6-78EAD2C3C97A}" srcOrd="0" destOrd="0" presId="urn:microsoft.com/office/officeart/2005/8/layout/process1"/>
    <dgm:cxn modelId="{B9CA07F5-6725-4325-8353-C05C935ED80C}" type="presOf" srcId="{50232874-775F-48D1-A8D8-7D9E1AAD1464}" destId="{8714C104-8F26-467E-B04A-8A51DAF46C6A}" srcOrd="1" destOrd="0" presId="urn:microsoft.com/office/officeart/2005/8/layout/process1"/>
    <dgm:cxn modelId="{32E3EA06-1835-431F-A370-EA1160FEE0EF}" type="presOf" srcId="{3C7A3B98-7042-4479-BB8F-A01E4297D2A5}" destId="{D6EDC2EA-51E1-4148-9B6E-11EFCCBDB13E}" srcOrd="0" destOrd="0" presId="urn:microsoft.com/office/officeart/2005/8/layout/process1"/>
    <dgm:cxn modelId="{4D0DD643-DF38-4B22-BA31-C43857F73F5C}" srcId="{A063FFE6-83B4-4C4C-89E0-E195A8831F85}" destId="{337810AC-F954-4831-8683-1951E19814A1}" srcOrd="3" destOrd="0" parTransId="{4FED11F5-7609-41D5-A362-7E48EB9AACAB}" sibTransId="{50232874-775F-48D1-A8D8-7D9E1AAD1464}"/>
    <dgm:cxn modelId="{A6982496-8338-4722-A6E3-D212703F0DAF}" srcId="{A063FFE6-83B4-4C4C-89E0-E195A8831F85}" destId="{632EDB10-9304-416A-843D-DF69F7F095F1}" srcOrd="2" destOrd="0" parTransId="{F2A0FFD0-03BC-4612-8D6F-EE4C3C017065}" sibTransId="{984F5427-6800-4558-BEAC-FEBE0B531FC9}"/>
    <dgm:cxn modelId="{82317426-AAB2-4605-A244-82EB2E6C2747}" type="presOf" srcId="{337810AC-F954-4831-8683-1951E19814A1}" destId="{4CFD184F-0AB2-4BD2-A21B-0019084A7B34}" srcOrd="0" destOrd="0" presId="urn:microsoft.com/office/officeart/2005/8/layout/process1"/>
    <dgm:cxn modelId="{454C4A10-14D6-460D-8C4B-82CF02CEC098}" srcId="{A063FFE6-83B4-4C4C-89E0-E195A8831F85}" destId="{3EDCDFF5-680D-473C-B5EC-14534CF07660}" srcOrd="1" destOrd="0" parTransId="{6353CA36-46B2-4AE0-A197-4F7BF947B971}" sibTransId="{F5AE7E0F-E314-448A-A0D9-2050E96CF9A6}"/>
    <dgm:cxn modelId="{EE7E2AA1-C857-429E-BFC1-8C2062F8BD55}" type="presOf" srcId="{CDA6BA83-C3B3-44FA-8F55-46F8BD195FBE}" destId="{BF49373A-067A-400F-A14F-10F7FC6482F2}" srcOrd="1" destOrd="0" presId="urn:microsoft.com/office/officeart/2005/8/layout/process1"/>
    <dgm:cxn modelId="{AAE05860-55D0-447C-9E09-315E11357617}" type="presOf" srcId="{CDA6BA83-C3B3-44FA-8F55-46F8BD195FBE}" destId="{2CA40206-D95E-4CC8-A131-42B6F34566D8}" srcOrd="0" destOrd="0" presId="urn:microsoft.com/office/officeart/2005/8/layout/process1"/>
    <dgm:cxn modelId="{5043C61D-844E-450F-B6EB-44F7FAD93D20}" type="presOf" srcId="{984F5427-6800-4558-BEAC-FEBE0B531FC9}" destId="{1A2CE602-3EAB-43B7-8978-7286F0E2F5A7}" srcOrd="1" destOrd="0" presId="urn:microsoft.com/office/officeart/2005/8/layout/process1"/>
    <dgm:cxn modelId="{2C8F8DBD-9A96-4F20-800E-185300B33DF3}" type="presOf" srcId="{A063FFE6-83B4-4C4C-89E0-E195A8831F85}" destId="{97DBB5C7-C0D2-4E54-AC52-902DA0F00001}" srcOrd="0" destOrd="0" presId="urn:microsoft.com/office/officeart/2005/8/layout/process1"/>
    <dgm:cxn modelId="{11AE5723-4BFD-45D9-BF0B-BEFB9DF56684}" type="presOf" srcId="{8D6EBF51-D484-4CBD-80E9-771E2AFCB540}" destId="{72C81353-2E8A-43CA-ADB5-D19ACBE3DE6C}" srcOrd="0" destOrd="0" presId="urn:microsoft.com/office/officeart/2005/8/layout/process1"/>
    <dgm:cxn modelId="{7FB98EA8-1002-45BD-860C-CB0562952C2C}" type="presParOf" srcId="{97DBB5C7-C0D2-4E54-AC52-902DA0F00001}" destId="{D6EDC2EA-51E1-4148-9B6E-11EFCCBDB13E}" srcOrd="0" destOrd="0" presId="urn:microsoft.com/office/officeart/2005/8/layout/process1"/>
    <dgm:cxn modelId="{87E7AECF-DF1E-4072-886D-47B2F5625B63}" type="presParOf" srcId="{97DBB5C7-C0D2-4E54-AC52-902DA0F00001}" destId="{2CA40206-D95E-4CC8-A131-42B6F34566D8}" srcOrd="1" destOrd="0" presId="urn:microsoft.com/office/officeart/2005/8/layout/process1"/>
    <dgm:cxn modelId="{C8358C62-94BC-4BC2-805F-A63BE0F87600}" type="presParOf" srcId="{2CA40206-D95E-4CC8-A131-42B6F34566D8}" destId="{BF49373A-067A-400F-A14F-10F7FC6482F2}" srcOrd="0" destOrd="0" presId="urn:microsoft.com/office/officeart/2005/8/layout/process1"/>
    <dgm:cxn modelId="{5D25B3F1-1503-42C3-BB74-B08843194C97}" type="presParOf" srcId="{97DBB5C7-C0D2-4E54-AC52-902DA0F00001}" destId="{BD416C51-926F-4187-8B40-D8F8142C0ECD}" srcOrd="2" destOrd="0" presId="urn:microsoft.com/office/officeart/2005/8/layout/process1"/>
    <dgm:cxn modelId="{14CF21B0-4C65-4AEE-91CF-B6D502DCD809}" type="presParOf" srcId="{97DBB5C7-C0D2-4E54-AC52-902DA0F00001}" destId="{84185D85-48F3-4202-8B97-CD67E3946E5A}" srcOrd="3" destOrd="0" presId="urn:microsoft.com/office/officeart/2005/8/layout/process1"/>
    <dgm:cxn modelId="{3FAC23D3-01F3-4D68-BC6F-B7952E5684AD}" type="presParOf" srcId="{84185D85-48F3-4202-8B97-CD67E3946E5A}" destId="{FA33E439-5C0C-4C0E-94F7-0D295F7974CB}" srcOrd="0" destOrd="0" presId="urn:microsoft.com/office/officeart/2005/8/layout/process1"/>
    <dgm:cxn modelId="{F00ABA47-6D2E-4796-9C88-211CFC416F99}" type="presParOf" srcId="{97DBB5C7-C0D2-4E54-AC52-902DA0F00001}" destId="{5F152C68-332F-44AA-91C2-CD7C9FB81D5F}" srcOrd="4" destOrd="0" presId="urn:microsoft.com/office/officeart/2005/8/layout/process1"/>
    <dgm:cxn modelId="{0A82C518-5FFB-403A-B76C-2BDB24F8AD3B}" type="presParOf" srcId="{97DBB5C7-C0D2-4E54-AC52-902DA0F00001}" destId="{3B0767DB-FD63-4840-A308-39FA992DEA43}" srcOrd="5" destOrd="0" presId="urn:microsoft.com/office/officeart/2005/8/layout/process1"/>
    <dgm:cxn modelId="{66BA6673-5B44-4FD6-99D4-7ECE4CB12D15}" type="presParOf" srcId="{3B0767DB-FD63-4840-A308-39FA992DEA43}" destId="{1A2CE602-3EAB-43B7-8978-7286F0E2F5A7}" srcOrd="0" destOrd="0" presId="urn:microsoft.com/office/officeart/2005/8/layout/process1"/>
    <dgm:cxn modelId="{97F6BB5A-9E7B-4D29-8D46-90B2861803E6}" type="presParOf" srcId="{97DBB5C7-C0D2-4E54-AC52-902DA0F00001}" destId="{4CFD184F-0AB2-4BD2-A21B-0019084A7B34}" srcOrd="6" destOrd="0" presId="urn:microsoft.com/office/officeart/2005/8/layout/process1"/>
    <dgm:cxn modelId="{0962D42F-6A0D-4901-A43C-076FE3AFE462}" type="presParOf" srcId="{97DBB5C7-C0D2-4E54-AC52-902DA0F00001}" destId="{7081CA4B-F19E-4866-A7C6-78EAD2C3C97A}" srcOrd="7" destOrd="0" presId="urn:microsoft.com/office/officeart/2005/8/layout/process1"/>
    <dgm:cxn modelId="{8429162C-A9A9-468B-A2B2-1257166A96C7}" type="presParOf" srcId="{7081CA4B-F19E-4866-A7C6-78EAD2C3C97A}" destId="{8714C104-8F26-467E-B04A-8A51DAF46C6A}" srcOrd="0" destOrd="0" presId="urn:microsoft.com/office/officeart/2005/8/layout/process1"/>
    <dgm:cxn modelId="{08D0A7CA-65BE-46DB-858F-5DCEFB9B2AA8}" type="presParOf" srcId="{97DBB5C7-C0D2-4E54-AC52-902DA0F00001}" destId="{72C81353-2E8A-43CA-ADB5-D19ACBE3DE6C}"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785D12-1284-4557-A096-1D8AA8124AC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C8DC8CF8-50AA-41F2-9CE0-FD4CEB8A3E10}">
      <dgm:prSet phldrT="[Text]"/>
      <dgm:spPr/>
      <dgm:t>
        <a:bodyPr/>
        <a:lstStyle/>
        <a:p>
          <a:r>
            <a:rPr lang="en-GB" dirty="0" smtClean="0"/>
            <a:t>Policy</a:t>
          </a:r>
          <a:endParaRPr lang="en-GB" dirty="0"/>
        </a:p>
      </dgm:t>
    </dgm:pt>
    <dgm:pt modelId="{73E7A498-34FF-4D7A-882F-C8DE841BF822}" type="parTrans" cxnId="{00C9E673-4755-41E5-96BE-427803029905}">
      <dgm:prSet/>
      <dgm:spPr/>
      <dgm:t>
        <a:bodyPr/>
        <a:lstStyle/>
        <a:p>
          <a:endParaRPr lang="en-GB"/>
        </a:p>
      </dgm:t>
    </dgm:pt>
    <dgm:pt modelId="{787AA312-B4E1-4AA5-9E4A-6CF3C47068C4}" type="sibTrans" cxnId="{00C9E673-4755-41E5-96BE-427803029905}">
      <dgm:prSet/>
      <dgm:spPr/>
      <dgm:t>
        <a:bodyPr/>
        <a:lstStyle/>
        <a:p>
          <a:endParaRPr lang="en-GB"/>
        </a:p>
      </dgm:t>
    </dgm:pt>
    <dgm:pt modelId="{FC2D742B-416A-43A3-AFDA-50E262C47147}">
      <dgm:prSet phldrT="[Text]"/>
      <dgm:spPr/>
      <dgm:t>
        <a:bodyPr/>
        <a:lstStyle/>
        <a:p>
          <a:r>
            <a:rPr lang="en-GB" dirty="0" smtClean="0"/>
            <a:t>Commercial</a:t>
          </a:r>
          <a:endParaRPr lang="en-GB" dirty="0"/>
        </a:p>
      </dgm:t>
    </dgm:pt>
    <dgm:pt modelId="{A9F08D85-DEC1-4169-8CA2-B45D41033EED}" type="parTrans" cxnId="{C808532E-E58D-4B29-BC3F-534A7BC3E9DE}">
      <dgm:prSet/>
      <dgm:spPr/>
      <dgm:t>
        <a:bodyPr/>
        <a:lstStyle/>
        <a:p>
          <a:endParaRPr lang="en-GB"/>
        </a:p>
      </dgm:t>
    </dgm:pt>
    <dgm:pt modelId="{60A5529C-57DB-4F03-BB88-9C55B1794E2F}" type="sibTrans" cxnId="{C808532E-E58D-4B29-BC3F-534A7BC3E9DE}">
      <dgm:prSet/>
      <dgm:spPr/>
      <dgm:t>
        <a:bodyPr/>
        <a:lstStyle/>
        <a:p>
          <a:endParaRPr lang="en-GB"/>
        </a:p>
      </dgm:t>
    </dgm:pt>
    <dgm:pt modelId="{C7A60B66-49BD-4FCC-86DC-F0E3B23B3455}">
      <dgm:prSet phldrT="[Text]"/>
      <dgm:spPr/>
      <dgm:t>
        <a:bodyPr/>
        <a:lstStyle/>
        <a:p>
          <a:r>
            <a:rPr lang="en-GB" dirty="0" smtClean="0"/>
            <a:t>Retail</a:t>
          </a:r>
          <a:endParaRPr lang="en-GB" dirty="0"/>
        </a:p>
      </dgm:t>
    </dgm:pt>
    <dgm:pt modelId="{B32FA0AD-D713-4FEF-AC68-06AF912748B6}" type="parTrans" cxnId="{DDAD6EE1-E850-4853-A6C0-B7E8F67E500E}">
      <dgm:prSet/>
      <dgm:spPr/>
      <dgm:t>
        <a:bodyPr/>
        <a:lstStyle/>
        <a:p>
          <a:endParaRPr lang="en-GB"/>
        </a:p>
      </dgm:t>
    </dgm:pt>
    <dgm:pt modelId="{9D330626-2C51-4AC6-B31D-650BD7415DDE}" type="sibTrans" cxnId="{DDAD6EE1-E850-4853-A6C0-B7E8F67E500E}">
      <dgm:prSet/>
      <dgm:spPr/>
      <dgm:t>
        <a:bodyPr/>
        <a:lstStyle/>
        <a:p>
          <a:endParaRPr lang="en-GB"/>
        </a:p>
      </dgm:t>
    </dgm:pt>
    <dgm:pt modelId="{DBF4F9F9-283F-4586-A94E-7403787C9068}" type="pres">
      <dgm:prSet presAssocID="{C8785D12-1284-4557-A096-1D8AA8124ACA}" presName="hierChild1" presStyleCnt="0">
        <dgm:presLayoutVars>
          <dgm:chPref val="1"/>
          <dgm:dir/>
          <dgm:animOne val="branch"/>
          <dgm:animLvl val="lvl"/>
          <dgm:resizeHandles/>
        </dgm:presLayoutVars>
      </dgm:prSet>
      <dgm:spPr/>
      <dgm:t>
        <a:bodyPr/>
        <a:lstStyle/>
        <a:p>
          <a:endParaRPr lang="en-GB"/>
        </a:p>
      </dgm:t>
    </dgm:pt>
    <dgm:pt modelId="{D6E9D6CE-3698-46AB-86EE-A6CF2882A646}" type="pres">
      <dgm:prSet presAssocID="{C8DC8CF8-50AA-41F2-9CE0-FD4CEB8A3E10}" presName="hierRoot1" presStyleCnt="0"/>
      <dgm:spPr/>
    </dgm:pt>
    <dgm:pt modelId="{FBC9F2DF-A711-448D-9083-91001306C03D}" type="pres">
      <dgm:prSet presAssocID="{C8DC8CF8-50AA-41F2-9CE0-FD4CEB8A3E10}" presName="composite" presStyleCnt="0"/>
      <dgm:spPr/>
    </dgm:pt>
    <dgm:pt modelId="{D0462838-856B-4EE4-8BCF-C706F028D0BB}" type="pres">
      <dgm:prSet presAssocID="{C8DC8CF8-50AA-41F2-9CE0-FD4CEB8A3E10}" presName="background" presStyleLbl="node0" presStyleIdx="0" presStyleCnt="1"/>
      <dgm:spPr/>
    </dgm:pt>
    <dgm:pt modelId="{3FE99A7B-39C8-4ECF-BFEE-F396C8F54F80}" type="pres">
      <dgm:prSet presAssocID="{C8DC8CF8-50AA-41F2-9CE0-FD4CEB8A3E10}" presName="text" presStyleLbl="fgAcc0" presStyleIdx="0" presStyleCnt="1" custScaleX="50424" custScaleY="42211" custLinFactNeighborX="36828" custLinFactNeighborY="-5017">
        <dgm:presLayoutVars>
          <dgm:chPref val="3"/>
        </dgm:presLayoutVars>
      </dgm:prSet>
      <dgm:spPr/>
      <dgm:t>
        <a:bodyPr/>
        <a:lstStyle/>
        <a:p>
          <a:endParaRPr lang="en-GB"/>
        </a:p>
      </dgm:t>
    </dgm:pt>
    <dgm:pt modelId="{AB6AE80D-5639-452A-8CC5-6649FF69253F}" type="pres">
      <dgm:prSet presAssocID="{C8DC8CF8-50AA-41F2-9CE0-FD4CEB8A3E10}" presName="hierChild2" presStyleCnt="0"/>
      <dgm:spPr/>
    </dgm:pt>
    <dgm:pt modelId="{90D5B4D2-92A5-462A-9F10-5F48C142208A}" type="pres">
      <dgm:prSet presAssocID="{A9F08D85-DEC1-4169-8CA2-B45D41033EED}" presName="Name10" presStyleLbl="parChTrans1D2" presStyleIdx="0" presStyleCnt="2"/>
      <dgm:spPr/>
      <dgm:t>
        <a:bodyPr/>
        <a:lstStyle/>
        <a:p>
          <a:endParaRPr lang="en-GB"/>
        </a:p>
      </dgm:t>
    </dgm:pt>
    <dgm:pt modelId="{78F62743-0E1C-413C-8061-4FC6DDE52227}" type="pres">
      <dgm:prSet presAssocID="{FC2D742B-416A-43A3-AFDA-50E262C47147}" presName="hierRoot2" presStyleCnt="0"/>
      <dgm:spPr/>
    </dgm:pt>
    <dgm:pt modelId="{31DA1EAE-754D-44FC-AF17-CF3927EC17F9}" type="pres">
      <dgm:prSet presAssocID="{FC2D742B-416A-43A3-AFDA-50E262C47147}" presName="composite2" presStyleCnt="0"/>
      <dgm:spPr/>
    </dgm:pt>
    <dgm:pt modelId="{F85E9B6A-1421-4266-8928-49D9C5B41E5F}" type="pres">
      <dgm:prSet presAssocID="{FC2D742B-416A-43A3-AFDA-50E262C47147}" presName="background2" presStyleLbl="node2" presStyleIdx="0" presStyleCnt="2"/>
      <dgm:spPr/>
    </dgm:pt>
    <dgm:pt modelId="{D0099BD5-22A1-4C6E-B470-94FC63B64A13}" type="pres">
      <dgm:prSet presAssocID="{FC2D742B-416A-43A3-AFDA-50E262C47147}" presName="text2" presStyleLbl="fgAcc2" presStyleIdx="0" presStyleCnt="2" custScaleX="42063" custScaleY="35753" custLinFactNeighborX="26137" custLinFactNeighborY="-1588">
        <dgm:presLayoutVars>
          <dgm:chPref val="3"/>
        </dgm:presLayoutVars>
      </dgm:prSet>
      <dgm:spPr/>
      <dgm:t>
        <a:bodyPr/>
        <a:lstStyle/>
        <a:p>
          <a:endParaRPr lang="en-GB"/>
        </a:p>
      </dgm:t>
    </dgm:pt>
    <dgm:pt modelId="{6501C34A-8C9C-4DCC-9FFE-0A4EBFD678BF}" type="pres">
      <dgm:prSet presAssocID="{FC2D742B-416A-43A3-AFDA-50E262C47147}" presName="hierChild3" presStyleCnt="0"/>
      <dgm:spPr/>
    </dgm:pt>
    <dgm:pt modelId="{A568F837-BB10-4641-ACD5-1162894812E5}" type="pres">
      <dgm:prSet presAssocID="{B32FA0AD-D713-4FEF-AC68-06AF912748B6}" presName="Name10" presStyleLbl="parChTrans1D2" presStyleIdx="1" presStyleCnt="2"/>
      <dgm:spPr/>
      <dgm:t>
        <a:bodyPr/>
        <a:lstStyle/>
        <a:p>
          <a:endParaRPr lang="en-GB"/>
        </a:p>
      </dgm:t>
    </dgm:pt>
    <dgm:pt modelId="{B99ECA83-AD1E-4521-9A7F-1E7D7FB3F6A6}" type="pres">
      <dgm:prSet presAssocID="{C7A60B66-49BD-4FCC-86DC-F0E3B23B3455}" presName="hierRoot2" presStyleCnt="0"/>
      <dgm:spPr/>
    </dgm:pt>
    <dgm:pt modelId="{F7EA2B5A-8C8F-434E-A1EE-8AD987FBD9BD}" type="pres">
      <dgm:prSet presAssocID="{C7A60B66-49BD-4FCC-86DC-F0E3B23B3455}" presName="composite2" presStyleCnt="0"/>
      <dgm:spPr/>
    </dgm:pt>
    <dgm:pt modelId="{12A18C4D-062E-496B-AEBF-C98D047F13C1}" type="pres">
      <dgm:prSet presAssocID="{C7A60B66-49BD-4FCC-86DC-F0E3B23B3455}" presName="background2" presStyleLbl="node2" presStyleIdx="1" presStyleCnt="2"/>
      <dgm:spPr/>
    </dgm:pt>
    <dgm:pt modelId="{4D688F0D-1CA4-4E11-B0F9-D276A145EA0F}" type="pres">
      <dgm:prSet presAssocID="{C7A60B66-49BD-4FCC-86DC-F0E3B23B3455}" presName="text2" presStyleLbl="fgAcc2" presStyleIdx="1" presStyleCnt="2" custScaleX="48126" custScaleY="35135" custLinFactNeighborX="48018" custLinFactNeighborY="-1588">
        <dgm:presLayoutVars>
          <dgm:chPref val="3"/>
        </dgm:presLayoutVars>
      </dgm:prSet>
      <dgm:spPr/>
      <dgm:t>
        <a:bodyPr/>
        <a:lstStyle/>
        <a:p>
          <a:endParaRPr lang="en-GB"/>
        </a:p>
      </dgm:t>
    </dgm:pt>
    <dgm:pt modelId="{32899BB0-F634-4B1C-8F2C-762D3AD2B292}" type="pres">
      <dgm:prSet presAssocID="{C7A60B66-49BD-4FCC-86DC-F0E3B23B3455}" presName="hierChild3" presStyleCnt="0"/>
      <dgm:spPr/>
    </dgm:pt>
  </dgm:ptLst>
  <dgm:cxnLst>
    <dgm:cxn modelId="{DDAD6EE1-E850-4853-A6C0-B7E8F67E500E}" srcId="{C8DC8CF8-50AA-41F2-9CE0-FD4CEB8A3E10}" destId="{C7A60B66-49BD-4FCC-86DC-F0E3B23B3455}" srcOrd="1" destOrd="0" parTransId="{B32FA0AD-D713-4FEF-AC68-06AF912748B6}" sibTransId="{9D330626-2C51-4AC6-B31D-650BD7415DDE}"/>
    <dgm:cxn modelId="{405AE344-382B-480F-8DCB-A8106F6A0E0D}" type="presOf" srcId="{A9F08D85-DEC1-4169-8CA2-B45D41033EED}" destId="{90D5B4D2-92A5-462A-9F10-5F48C142208A}" srcOrd="0" destOrd="0" presId="urn:microsoft.com/office/officeart/2005/8/layout/hierarchy1"/>
    <dgm:cxn modelId="{00C9E673-4755-41E5-96BE-427803029905}" srcId="{C8785D12-1284-4557-A096-1D8AA8124ACA}" destId="{C8DC8CF8-50AA-41F2-9CE0-FD4CEB8A3E10}" srcOrd="0" destOrd="0" parTransId="{73E7A498-34FF-4D7A-882F-C8DE841BF822}" sibTransId="{787AA312-B4E1-4AA5-9E4A-6CF3C47068C4}"/>
    <dgm:cxn modelId="{8AFDC3FE-9687-4B1C-BFAD-3866F33DDD30}" type="presOf" srcId="{C7A60B66-49BD-4FCC-86DC-F0E3B23B3455}" destId="{4D688F0D-1CA4-4E11-B0F9-D276A145EA0F}" srcOrd="0" destOrd="0" presId="urn:microsoft.com/office/officeart/2005/8/layout/hierarchy1"/>
    <dgm:cxn modelId="{95CA63B7-0F98-480B-848A-63B619B9813B}" type="presOf" srcId="{B32FA0AD-D713-4FEF-AC68-06AF912748B6}" destId="{A568F837-BB10-4641-ACD5-1162894812E5}" srcOrd="0" destOrd="0" presId="urn:microsoft.com/office/officeart/2005/8/layout/hierarchy1"/>
    <dgm:cxn modelId="{C808532E-E58D-4B29-BC3F-534A7BC3E9DE}" srcId="{C8DC8CF8-50AA-41F2-9CE0-FD4CEB8A3E10}" destId="{FC2D742B-416A-43A3-AFDA-50E262C47147}" srcOrd="0" destOrd="0" parTransId="{A9F08D85-DEC1-4169-8CA2-B45D41033EED}" sibTransId="{60A5529C-57DB-4F03-BB88-9C55B1794E2F}"/>
    <dgm:cxn modelId="{C1726B5C-0AA0-4451-A3D1-39433BA12BD3}" type="presOf" srcId="{C8785D12-1284-4557-A096-1D8AA8124ACA}" destId="{DBF4F9F9-283F-4586-A94E-7403787C9068}" srcOrd="0" destOrd="0" presId="urn:microsoft.com/office/officeart/2005/8/layout/hierarchy1"/>
    <dgm:cxn modelId="{5BE6217E-85D5-432D-BD57-26EDEB82B16A}" type="presOf" srcId="{FC2D742B-416A-43A3-AFDA-50E262C47147}" destId="{D0099BD5-22A1-4C6E-B470-94FC63B64A13}" srcOrd="0" destOrd="0" presId="urn:microsoft.com/office/officeart/2005/8/layout/hierarchy1"/>
    <dgm:cxn modelId="{EC6DB2D7-E01F-4451-B0ED-055F2C958ECF}" type="presOf" srcId="{C8DC8CF8-50AA-41F2-9CE0-FD4CEB8A3E10}" destId="{3FE99A7B-39C8-4ECF-BFEE-F396C8F54F80}" srcOrd="0" destOrd="0" presId="urn:microsoft.com/office/officeart/2005/8/layout/hierarchy1"/>
    <dgm:cxn modelId="{D2F66185-0A1C-4697-B9E1-EA865F3DD533}" type="presParOf" srcId="{DBF4F9F9-283F-4586-A94E-7403787C9068}" destId="{D6E9D6CE-3698-46AB-86EE-A6CF2882A646}" srcOrd="0" destOrd="0" presId="urn:microsoft.com/office/officeart/2005/8/layout/hierarchy1"/>
    <dgm:cxn modelId="{C0F052B7-B934-4129-BB2E-977380C98B90}" type="presParOf" srcId="{D6E9D6CE-3698-46AB-86EE-A6CF2882A646}" destId="{FBC9F2DF-A711-448D-9083-91001306C03D}" srcOrd="0" destOrd="0" presId="urn:microsoft.com/office/officeart/2005/8/layout/hierarchy1"/>
    <dgm:cxn modelId="{1EDF362E-3700-43CD-BA51-3381CC0AFF21}" type="presParOf" srcId="{FBC9F2DF-A711-448D-9083-91001306C03D}" destId="{D0462838-856B-4EE4-8BCF-C706F028D0BB}" srcOrd="0" destOrd="0" presId="urn:microsoft.com/office/officeart/2005/8/layout/hierarchy1"/>
    <dgm:cxn modelId="{31A6E9D9-5562-4FBB-B2CC-CC4F4896D605}" type="presParOf" srcId="{FBC9F2DF-A711-448D-9083-91001306C03D}" destId="{3FE99A7B-39C8-4ECF-BFEE-F396C8F54F80}" srcOrd="1" destOrd="0" presId="urn:microsoft.com/office/officeart/2005/8/layout/hierarchy1"/>
    <dgm:cxn modelId="{F49A5573-6243-48E6-B093-94EFE0670FFF}" type="presParOf" srcId="{D6E9D6CE-3698-46AB-86EE-A6CF2882A646}" destId="{AB6AE80D-5639-452A-8CC5-6649FF69253F}" srcOrd="1" destOrd="0" presId="urn:microsoft.com/office/officeart/2005/8/layout/hierarchy1"/>
    <dgm:cxn modelId="{BD3AED5D-8287-4B6B-BAE4-23DAEFF9CCCD}" type="presParOf" srcId="{AB6AE80D-5639-452A-8CC5-6649FF69253F}" destId="{90D5B4D2-92A5-462A-9F10-5F48C142208A}" srcOrd="0" destOrd="0" presId="urn:microsoft.com/office/officeart/2005/8/layout/hierarchy1"/>
    <dgm:cxn modelId="{6839D7FB-8710-4EBB-927D-9431116006B1}" type="presParOf" srcId="{AB6AE80D-5639-452A-8CC5-6649FF69253F}" destId="{78F62743-0E1C-413C-8061-4FC6DDE52227}" srcOrd="1" destOrd="0" presId="urn:microsoft.com/office/officeart/2005/8/layout/hierarchy1"/>
    <dgm:cxn modelId="{0BDDDF51-77FF-43E0-8483-60C3CD15A1F2}" type="presParOf" srcId="{78F62743-0E1C-413C-8061-4FC6DDE52227}" destId="{31DA1EAE-754D-44FC-AF17-CF3927EC17F9}" srcOrd="0" destOrd="0" presId="urn:microsoft.com/office/officeart/2005/8/layout/hierarchy1"/>
    <dgm:cxn modelId="{97988853-687B-4181-A769-09AFB55CE81E}" type="presParOf" srcId="{31DA1EAE-754D-44FC-AF17-CF3927EC17F9}" destId="{F85E9B6A-1421-4266-8928-49D9C5B41E5F}" srcOrd="0" destOrd="0" presId="urn:microsoft.com/office/officeart/2005/8/layout/hierarchy1"/>
    <dgm:cxn modelId="{4C1EF390-51CA-407F-BC47-387B19FD5D50}" type="presParOf" srcId="{31DA1EAE-754D-44FC-AF17-CF3927EC17F9}" destId="{D0099BD5-22A1-4C6E-B470-94FC63B64A13}" srcOrd="1" destOrd="0" presId="urn:microsoft.com/office/officeart/2005/8/layout/hierarchy1"/>
    <dgm:cxn modelId="{F989F5CC-5E07-4C9C-BF3A-E41CEB781AE3}" type="presParOf" srcId="{78F62743-0E1C-413C-8061-4FC6DDE52227}" destId="{6501C34A-8C9C-4DCC-9FFE-0A4EBFD678BF}" srcOrd="1" destOrd="0" presId="urn:microsoft.com/office/officeart/2005/8/layout/hierarchy1"/>
    <dgm:cxn modelId="{3C4356F6-0899-459C-A0EC-34B710534C16}" type="presParOf" srcId="{AB6AE80D-5639-452A-8CC5-6649FF69253F}" destId="{A568F837-BB10-4641-ACD5-1162894812E5}" srcOrd="2" destOrd="0" presId="urn:microsoft.com/office/officeart/2005/8/layout/hierarchy1"/>
    <dgm:cxn modelId="{89422B11-1ACF-4319-A1BA-0F46DECE5BA1}" type="presParOf" srcId="{AB6AE80D-5639-452A-8CC5-6649FF69253F}" destId="{B99ECA83-AD1E-4521-9A7F-1E7D7FB3F6A6}" srcOrd="3" destOrd="0" presId="urn:microsoft.com/office/officeart/2005/8/layout/hierarchy1"/>
    <dgm:cxn modelId="{F4B5F1EC-9699-45BB-BCCA-079037DCDC0A}" type="presParOf" srcId="{B99ECA83-AD1E-4521-9A7F-1E7D7FB3F6A6}" destId="{F7EA2B5A-8C8F-434E-A1EE-8AD987FBD9BD}" srcOrd="0" destOrd="0" presId="urn:microsoft.com/office/officeart/2005/8/layout/hierarchy1"/>
    <dgm:cxn modelId="{1A1A2DD6-761A-407D-9F48-C54CD98183A3}" type="presParOf" srcId="{F7EA2B5A-8C8F-434E-A1EE-8AD987FBD9BD}" destId="{12A18C4D-062E-496B-AEBF-C98D047F13C1}" srcOrd="0" destOrd="0" presId="urn:microsoft.com/office/officeart/2005/8/layout/hierarchy1"/>
    <dgm:cxn modelId="{1C9D3D23-7809-4718-8257-20288FAE623F}" type="presParOf" srcId="{F7EA2B5A-8C8F-434E-A1EE-8AD987FBD9BD}" destId="{4D688F0D-1CA4-4E11-B0F9-D276A145EA0F}" srcOrd="1" destOrd="0" presId="urn:microsoft.com/office/officeart/2005/8/layout/hierarchy1"/>
    <dgm:cxn modelId="{5926F255-2668-4EB2-965E-B54ABD683CD0}" type="presParOf" srcId="{B99ECA83-AD1E-4521-9A7F-1E7D7FB3F6A6}" destId="{32899BB0-F634-4B1C-8F2C-762D3AD2B2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621217-2293-4EAE-8630-9BA74E4510C2}" type="doc">
      <dgm:prSet loTypeId="urn:microsoft.com/office/officeart/2008/layout/AlternatingPictureBlocks" loCatId="list" qsTypeId="urn:microsoft.com/office/officeart/2005/8/quickstyle/simple1" qsCatId="simple" csTypeId="urn:microsoft.com/office/officeart/2005/8/colors/accent1_2" csCatId="accent1" phldr="1"/>
      <dgm:spPr/>
    </dgm:pt>
    <dgm:pt modelId="{927044EA-F377-44E6-9A6D-16A3B3DD5672}">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Team Engagement</a:t>
          </a:r>
          <a:endParaRPr lang="en-GB" dirty="0">
            <a:solidFill>
              <a:schemeClr val="tx1"/>
            </a:solidFill>
          </a:endParaRPr>
        </a:p>
      </dgm:t>
    </dgm:pt>
    <dgm:pt modelId="{D705FECC-D93F-4BC6-BDAE-A4BE40DF4830}" type="parTrans" cxnId="{2CD88642-2B27-476B-ABF0-10C4D94ED715}">
      <dgm:prSet/>
      <dgm:spPr/>
      <dgm:t>
        <a:bodyPr/>
        <a:lstStyle/>
        <a:p>
          <a:endParaRPr lang="en-GB"/>
        </a:p>
      </dgm:t>
    </dgm:pt>
    <dgm:pt modelId="{0C45266E-1633-452A-9392-717458B3D233}" type="sibTrans" cxnId="{2CD88642-2B27-476B-ABF0-10C4D94ED715}">
      <dgm:prSet/>
      <dgm:spPr/>
      <dgm:t>
        <a:bodyPr/>
        <a:lstStyle/>
        <a:p>
          <a:endParaRPr lang="en-GB"/>
        </a:p>
      </dgm:t>
    </dgm:pt>
    <dgm:pt modelId="{0CAA5B33-5E14-4B0B-9DD8-D436A44A3189}">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Digithon 2.0</a:t>
          </a:r>
          <a:endParaRPr lang="en-GB" dirty="0">
            <a:solidFill>
              <a:schemeClr val="tx1"/>
            </a:solidFill>
          </a:endParaRPr>
        </a:p>
      </dgm:t>
    </dgm:pt>
    <dgm:pt modelId="{47A3794B-8565-4AE1-AF4F-E615EBA9CE67}" type="parTrans" cxnId="{47003C84-63E6-4507-8608-BB9D5E9E8EB6}">
      <dgm:prSet/>
      <dgm:spPr/>
      <dgm:t>
        <a:bodyPr/>
        <a:lstStyle/>
        <a:p>
          <a:endParaRPr lang="en-GB"/>
        </a:p>
      </dgm:t>
    </dgm:pt>
    <dgm:pt modelId="{6E9E46D3-87C5-4575-BCC3-9DB1EE3A9BA3}" type="sibTrans" cxnId="{47003C84-63E6-4507-8608-BB9D5E9E8EB6}">
      <dgm:prSet/>
      <dgm:spPr/>
      <dgm:t>
        <a:bodyPr/>
        <a:lstStyle/>
        <a:p>
          <a:endParaRPr lang="en-GB"/>
        </a:p>
      </dgm:t>
    </dgm:pt>
    <dgm:pt modelId="{8696C2D0-5414-4ECB-A78B-348E7ECF8ED8}">
      <dgm:prSet phldrT="[Text]"/>
      <dgm:spPr>
        <a:solidFill>
          <a:schemeClr val="tx2">
            <a:lumMod val="20000"/>
            <a:lumOff val="80000"/>
          </a:schemeClr>
        </a:solidFill>
        <a:ln>
          <a:solidFill>
            <a:schemeClr val="tx2">
              <a:lumMod val="20000"/>
              <a:lumOff val="80000"/>
            </a:schemeClr>
          </a:solidFill>
        </a:ln>
      </dgm:spPr>
      <dgm:t>
        <a:bodyPr/>
        <a:lstStyle/>
        <a:p>
          <a:r>
            <a:rPr lang="en-GB" dirty="0" smtClean="0">
              <a:solidFill>
                <a:schemeClr val="tx1"/>
              </a:solidFill>
            </a:rPr>
            <a:t>Sparsh 2017</a:t>
          </a:r>
          <a:endParaRPr lang="en-GB" dirty="0">
            <a:solidFill>
              <a:schemeClr val="tx1"/>
            </a:solidFill>
          </a:endParaRPr>
        </a:p>
      </dgm:t>
    </dgm:pt>
    <dgm:pt modelId="{09762626-F583-4461-9F91-1CD69C08E185}" type="parTrans" cxnId="{0B4A1E6D-B2F6-487C-A827-E5F159A3098C}">
      <dgm:prSet/>
      <dgm:spPr/>
      <dgm:t>
        <a:bodyPr/>
        <a:lstStyle/>
        <a:p>
          <a:endParaRPr lang="en-GB"/>
        </a:p>
      </dgm:t>
    </dgm:pt>
    <dgm:pt modelId="{4F79632C-3F68-48DC-AE11-572FB12632BC}" type="sibTrans" cxnId="{0B4A1E6D-B2F6-487C-A827-E5F159A3098C}">
      <dgm:prSet/>
      <dgm:spPr/>
      <dgm:t>
        <a:bodyPr/>
        <a:lstStyle/>
        <a:p>
          <a:endParaRPr lang="en-GB"/>
        </a:p>
      </dgm:t>
    </dgm:pt>
    <dgm:pt modelId="{69B3FCA9-0A42-4A8D-BD63-4CFC83F1FFA6}" type="pres">
      <dgm:prSet presAssocID="{C7621217-2293-4EAE-8630-9BA74E4510C2}" presName="linearFlow" presStyleCnt="0">
        <dgm:presLayoutVars>
          <dgm:dir/>
          <dgm:resizeHandles val="exact"/>
        </dgm:presLayoutVars>
      </dgm:prSet>
      <dgm:spPr/>
    </dgm:pt>
    <dgm:pt modelId="{3FEF10A8-9E69-4C38-914E-1FF2ACDF210D}" type="pres">
      <dgm:prSet presAssocID="{927044EA-F377-44E6-9A6D-16A3B3DD5672}" presName="comp" presStyleCnt="0"/>
      <dgm:spPr/>
    </dgm:pt>
    <dgm:pt modelId="{05FF831D-BC4B-4DEF-BF18-F743F3058099}" type="pres">
      <dgm:prSet presAssocID="{927044EA-F377-44E6-9A6D-16A3B3DD5672}" presName="rect2" presStyleLbl="node1" presStyleIdx="0" presStyleCnt="3" custLinFactY="100000" custLinFactNeighborX="3394" custLinFactNeighborY="131293">
        <dgm:presLayoutVars>
          <dgm:bulletEnabled val="1"/>
        </dgm:presLayoutVars>
      </dgm:prSet>
      <dgm:spPr/>
      <dgm:t>
        <a:bodyPr/>
        <a:lstStyle/>
        <a:p>
          <a:endParaRPr lang="en-GB"/>
        </a:p>
      </dgm:t>
    </dgm:pt>
    <dgm:pt modelId="{11F383BD-77D1-48B0-B5A1-001D87EF6F6B}" type="pres">
      <dgm:prSet presAssocID="{927044EA-F377-44E6-9A6D-16A3B3DD5672}" presName="rect1" presStyleLbl="lnNode1" presStyleIdx="0" presStyleCnt="3" custLinFactY="100000" custLinFactNeighborX="3335" custLinFactNeighborY="139999"/>
      <dgm:spPr>
        <a:blipFill>
          <a:blip xmlns:r="http://schemas.openxmlformats.org/officeDocument/2006/relationships" r:embed="rId1">
            <a:extLst>
              <a:ext uri="{28A0092B-C50C-407E-A947-70E740481C1C}">
                <a14:useLocalDpi xmlns:a14="http://schemas.microsoft.com/office/drawing/2010/main" val="0"/>
              </a:ext>
            </a:extLst>
          </a:blip>
          <a:srcRect/>
          <a:stretch>
            <a:fillRect l="-47000" r="-47000"/>
          </a:stretch>
        </a:blipFill>
      </dgm:spPr>
    </dgm:pt>
    <dgm:pt modelId="{2ADF1E74-21D1-4EEE-AC4E-6AE665905D45}" type="pres">
      <dgm:prSet presAssocID="{0C45266E-1633-452A-9392-717458B3D233}" presName="sibTrans" presStyleCnt="0"/>
      <dgm:spPr/>
    </dgm:pt>
    <dgm:pt modelId="{678CF5B6-528A-4D8C-AE45-7A44830273AD}" type="pres">
      <dgm:prSet presAssocID="{0CAA5B33-5E14-4B0B-9DD8-D436A44A3189}" presName="comp" presStyleCnt="0"/>
      <dgm:spPr/>
    </dgm:pt>
    <dgm:pt modelId="{D7A2F92D-F58B-4048-9E07-5679C7886DD2}" type="pres">
      <dgm:prSet presAssocID="{0CAA5B33-5E14-4B0B-9DD8-D436A44A3189}" presName="rect2" presStyleLbl="node1" presStyleIdx="1" presStyleCnt="3" custLinFactY="-6798" custLinFactNeighborX="52465" custLinFactNeighborY="-100000">
        <dgm:presLayoutVars>
          <dgm:bulletEnabled val="1"/>
        </dgm:presLayoutVars>
      </dgm:prSet>
      <dgm:spPr/>
      <dgm:t>
        <a:bodyPr/>
        <a:lstStyle/>
        <a:p>
          <a:endParaRPr lang="en-GB"/>
        </a:p>
      </dgm:t>
    </dgm:pt>
    <dgm:pt modelId="{0A4C3495-2E88-40F7-9BFF-166B197A2EFE}" type="pres">
      <dgm:prSet presAssocID="{0CAA5B33-5E14-4B0B-9DD8-D436A44A3189}" presName="rect1" presStyleLbl="lnNode1" presStyleIdx="1" presStyleCnt="3" custLinFactX="-100000" custLinFactY="-6798" custLinFactNeighborX="-129998"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pt>
    <dgm:pt modelId="{4B51F2D0-5779-492F-A2FD-73AD99290275}" type="pres">
      <dgm:prSet presAssocID="{6E9E46D3-87C5-4575-BCC3-9DB1EE3A9BA3}" presName="sibTrans" presStyleCnt="0"/>
      <dgm:spPr/>
    </dgm:pt>
    <dgm:pt modelId="{87F675C9-9001-4347-8947-54D338057A9B}" type="pres">
      <dgm:prSet presAssocID="{8696C2D0-5414-4ECB-A78B-348E7ECF8ED8}" presName="comp" presStyleCnt="0"/>
      <dgm:spPr/>
    </dgm:pt>
    <dgm:pt modelId="{95C8F044-AC88-4F27-ADED-E1AFDA47E2D4}" type="pres">
      <dgm:prSet presAssocID="{8696C2D0-5414-4ECB-A78B-348E7ECF8ED8}" presName="rect2" presStyleLbl="node1" presStyleIdx="2" presStyleCnt="3" custLinFactY="-12781" custLinFactNeighborX="-46843" custLinFactNeighborY="-100000">
        <dgm:presLayoutVars>
          <dgm:bulletEnabled val="1"/>
        </dgm:presLayoutVars>
      </dgm:prSet>
      <dgm:spPr/>
      <dgm:t>
        <a:bodyPr/>
        <a:lstStyle/>
        <a:p>
          <a:endParaRPr lang="en-GB"/>
        </a:p>
      </dgm:t>
    </dgm:pt>
    <dgm:pt modelId="{DFB24444-1A2C-41C0-BCCC-3EB9B64C28B1}" type="pres">
      <dgm:prSet presAssocID="{8696C2D0-5414-4ECB-A78B-348E7ECF8ED8}" presName="rect1" presStyleLbl="lnNode1" presStyleIdx="2" presStyleCnt="3" custLinFactX="100000" custLinFactY="-17409" custLinFactNeighborX="134452"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Lst>
  <dgm:cxnLst>
    <dgm:cxn modelId="{11F2F8DF-F8A2-40A5-89FB-468B04EA1CFD}" type="presOf" srcId="{927044EA-F377-44E6-9A6D-16A3B3DD5672}" destId="{05FF831D-BC4B-4DEF-BF18-F743F3058099}" srcOrd="0" destOrd="0" presId="urn:microsoft.com/office/officeart/2008/layout/AlternatingPictureBlocks"/>
    <dgm:cxn modelId="{47003C84-63E6-4507-8608-BB9D5E9E8EB6}" srcId="{C7621217-2293-4EAE-8630-9BA74E4510C2}" destId="{0CAA5B33-5E14-4B0B-9DD8-D436A44A3189}" srcOrd="1" destOrd="0" parTransId="{47A3794B-8565-4AE1-AF4F-E615EBA9CE67}" sibTransId="{6E9E46D3-87C5-4575-BCC3-9DB1EE3A9BA3}"/>
    <dgm:cxn modelId="{5984FF37-DDB1-445D-A6D8-4720BBC415E6}" type="presOf" srcId="{0CAA5B33-5E14-4B0B-9DD8-D436A44A3189}" destId="{D7A2F92D-F58B-4048-9E07-5679C7886DD2}" srcOrd="0" destOrd="0" presId="urn:microsoft.com/office/officeart/2008/layout/AlternatingPictureBlocks"/>
    <dgm:cxn modelId="{2CD88642-2B27-476B-ABF0-10C4D94ED715}" srcId="{C7621217-2293-4EAE-8630-9BA74E4510C2}" destId="{927044EA-F377-44E6-9A6D-16A3B3DD5672}" srcOrd="0" destOrd="0" parTransId="{D705FECC-D93F-4BC6-BDAE-A4BE40DF4830}" sibTransId="{0C45266E-1633-452A-9392-717458B3D233}"/>
    <dgm:cxn modelId="{2D5E66D6-F5E0-4184-8988-3B3E762F4092}" type="presOf" srcId="{8696C2D0-5414-4ECB-A78B-348E7ECF8ED8}" destId="{95C8F044-AC88-4F27-ADED-E1AFDA47E2D4}" srcOrd="0" destOrd="0" presId="urn:microsoft.com/office/officeart/2008/layout/AlternatingPictureBlocks"/>
    <dgm:cxn modelId="{DEA2DAAC-2987-4EF2-BE4D-6ADCCF822DCA}" type="presOf" srcId="{C7621217-2293-4EAE-8630-9BA74E4510C2}" destId="{69B3FCA9-0A42-4A8D-BD63-4CFC83F1FFA6}" srcOrd="0" destOrd="0" presId="urn:microsoft.com/office/officeart/2008/layout/AlternatingPictureBlocks"/>
    <dgm:cxn modelId="{0B4A1E6D-B2F6-487C-A827-E5F159A3098C}" srcId="{C7621217-2293-4EAE-8630-9BA74E4510C2}" destId="{8696C2D0-5414-4ECB-A78B-348E7ECF8ED8}" srcOrd="2" destOrd="0" parTransId="{09762626-F583-4461-9F91-1CD69C08E185}" sibTransId="{4F79632C-3F68-48DC-AE11-572FB12632BC}"/>
    <dgm:cxn modelId="{0C396B3C-A224-4E4B-B609-1CE42B42CF1D}" type="presParOf" srcId="{69B3FCA9-0A42-4A8D-BD63-4CFC83F1FFA6}" destId="{3FEF10A8-9E69-4C38-914E-1FF2ACDF210D}" srcOrd="0" destOrd="0" presId="urn:microsoft.com/office/officeart/2008/layout/AlternatingPictureBlocks"/>
    <dgm:cxn modelId="{F2C0AB19-3910-4923-82BE-CC7809CAA9C4}" type="presParOf" srcId="{3FEF10A8-9E69-4C38-914E-1FF2ACDF210D}" destId="{05FF831D-BC4B-4DEF-BF18-F743F3058099}" srcOrd="0" destOrd="0" presId="urn:microsoft.com/office/officeart/2008/layout/AlternatingPictureBlocks"/>
    <dgm:cxn modelId="{2D7A534B-D5A8-4C1C-8315-D66FBA20DD85}" type="presParOf" srcId="{3FEF10A8-9E69-4C38-914E-1FF2ACDF210D}" destId="{11F383BD-77D1-48B0-B5A1-001D87EF6F6B}" srcOrd="1" destOrd="0" presId="urn:microsoft.com/office/officeart/2008/layout/AlternatingPictureBlocks"/>
    <dgm:cxn modelId="{13493C61-6BDA-4AD8-A87B-394E90CE5E56}" type="presParOf" srcId="{69B3FCA9-0A42-4A8D-BD63-4CFC83F1FFA6}" destId="{2ADF1E74-21D1-4EEE-AC4E-6AE665905D45}" srcOrd="1" destOrd="0" presId="urn:microsoft.com/office/officeart/2008/layout/AlternatingPictureBlocks"/>
    <dgm:cxn modelId="{323B3788-305B-4A27-9B5C-1BCC00376B3F}" type="presParOf" srcId="{69B3FCA9-0A42-4A8D-BD63-4CFC83F1FFA6}" destId="{678CF5B6-528A-4D8C-AE45-7A44830273AD}" srcOrd="2" destOrd="0" presId="urn:microsoft.com/office/officeart/2008/layout/AlternatingPictureBlocks"/>
    <dgm:cxn modelId="{6EAD8841-353F-4D42-8690-ABC91B42F5C1}" type="presParOf" srcId="{678CF5B6-528A-4D8C-AE45-7A44830273AD}" destId="{D7A2F92D-F58B-4048-9E07-5679C7886DD2}" srcOrd="0" destOrd="0" presId="urn:microsoft.com/office/officeart/2008/layout/AlternatingPictureBlocks"/>
    <dgm:cxn modelId="{0974CDF7-4855-48CB-ABAF-118F5340A29F}" type="presParOf" srcId="{678CF5B6-528A-4D8C-AE45-7A44830273AD}" destId="{0A4C3495-2E88-40F7-9BFF-166B197A2EFE}" srcOrd="1" destOrd="0" presId="urn:microsoft.com/office/officeart/2008/layout/AlternatingPictureBlocks"/>
    <dgm:cxn modelId="{01046F40-0097-4890-A1A5-9A612E0EA0DE}" type="presParOf" srcId="{69B3FCA9-0A42-4A8D-BD63-4CFC83F1FFA6}" destId="{4B51F2D0-5779-492F-A2FD-73AD99290275}" srcOrd="3" destOrd="0" presId="urn:microsoft.com/office/officeart/2008/layout/AlternatingPictureBlocks"/>
    <dgm:cxn modelId="{DF9D5E33-A6BE-4D99-A544-A71F73AFE40B}" type="presParOf" srcId="{69B3FCA9-0A42-4A8D-BD63-4CFC83F1FFA6}" destId="{87F675C9-9001-4347-8947-54D338057A9B}" srcOrd="4" destOrd="0" presId="urn:microsoft.com/office/officeart/2008/layout/AlternatingPictureBlocks"/>
    <dgm:cxn modelId="{8DFD1BFA-B7B7-43AE-89E3-3128BA9A1090}" type="presParOf" srcId="{87F675C9-9001-4347-8947-54D338057A9B}" destId="{95C8F044-AC88-4F27-ADED-E1AFDA47E2D4}" srcOrd="0" destOrd="0" presId="urn:microsoft.com/office/officeart/2008/layout/AlternatingPictureBlocks"/>
    <dgm:cxn modelId="{7A47E705-58EC-4D2F-9C9D-D23F35CF39EC}" type="presParOf" srcId="{87F675C9-9001-4347-8947-54D338057A9B}" destId="{DFB24444-1A2C-41C0-BCCC-3EB9B64C28B1}"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C2EA-51E1-4148-9B6E-11EFCCBDB13E}">
      <dsp:nvSpPr>
        <dsp:cNvPr id="0" name=""/>
        <dsp:cNvSpPr/>
      </dsp:nvSpPr>
      <dsp:spPr>
        <a:xfrm>
          <a:off x="96845" y="676080"/>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Login</a:t>
          </a:r>
          <a:endParaRPr lang="en-GB" sz="1800" kern="1200" dirty="0">
            <a:solidFill>
              <a:schemeClr val="tx1"/>
            </a:solidFill>
          </a:endParaRPr>
        </a:p>
      </dsp:txBody>
      <dsp:txXfrm>
        <a:off x="121994" y="701229"/>
        <a:ext cx="1380764" cy="808339"/>
      </dsp:txXfrm>
    </dsp:sp>
    <dsp:sp modelId="{2CA40206-D95E-4CC8-A131-42B6F34566D8}">
      <dsp:nvSpPr>
        <dsp:cNvPr id="0" name=""/>
        <dsp:cNvSpPr/>
      </dsp:nvSpPr>
      <dsp:spPr>
        <a:xfrm rot="19290">
          <a:off x="1647954" y="933350"/>
          <a:ext cx="254507" cy="3549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1647955" y="1004117"/>
        <a:ext cx="178155" cy="212941"/>
      </dsp:txXfrm>
    </dsp:sp>
    <dsp:sp modelId="{BD416C51-926F-4187-8B40-D8F8142C0ECD}">
      <dsp:nvSpPr>
        <dsp:cNvPr id="0" name=""/>
        <dsp:cNvSpPr/>
      </dsp:nvSpPr>
      <dsp:spPr>
        <a:xfrm>
          <a:off x="2008103"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Registration</a:t>
          </a:r>
          <a:endParaRPr lang="en-GB" sz="1800" kern="1200" dirty="0">
            <a:solidFill>
              <a:schemeClr val="tx1"/>
            </a:solidFill>
          </a:endParaRPr>
        </a:p>
      </dsp:txBody>
      <dsp:txXfrm>
        <a:off x="2033252" y="711954"/>
        <a:ext cx="1380764" cy="808339"/>
      </dsp:txXfrm>
    </dsp:sp>
    <dsp:sp modelId="{84185D85-48F3-4202-8B97-CD67E3946E5A}">
      <dsp:nvSpPr>
        <dsp:cNvPr id="0" name=""/>
        <dsp:cNvSpPr/>
      </dsp:nvSpPr>
      <dsp:spPr>
        <a:xfrm>
          <a:off x="3582272" y="938672"/>
          <a:ext cx="303385" cy="3549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3582272" y="1009653"/>
        <a:ext cx="212370" cy="212941"/>
      </dsp:txXfrm>
    </dsp:sp>
    <dsp:sp modelId="{5F152C68-332F-44AA-91C2-CD7C9FB81D5F}">
      <dsp:nvSpPr>
        <dsp:cNvPr id="0" name=""/>
        <dsp:cNvSpPr/>
      </dsp:nvSpPr>
      <dsp:spPr>
        <a:xfrm>
          <a:off x="4011590"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User Home Page</a:t>
          </a:r>
          <a:endParaRPr lang="en-GB" sz="1800" kern="1200" dirty="0">
            <a:solidFill>
              <a:schemeClr val="tx1"/>
            </a:solidFill>
          </a:endParaRPr>
        </a:p>
      </dsp:txBody>
      <dsp:txXfrm>
        <a:off x="4036739" y="711954"/>
        <a:ext cx="1380764" cy="808339"/>
      </dsp:txXfrm>
    </dsp:sp>
    <dsp:sp modelId="{3B0767DB-FD63-4840-A308-39FA992DEA43}">
      <dsp:nvSpPr>
        <dsp:cNvPr id="0" name=""/>
        <dsp:cNvSpPr/>
      </dsp:nvSpPr>
      <dsp:spPr>
        <a:xfrm>
          <a:off x="5585759" y="938672"/>
          <a:ext cx="303385" cy="3549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5585759" y="1009653"/>
        <a:ext cx="212370" cy="212941"/>
      </dsp:txXfrm>
    </dsp:sp>
    <dsp:sp modelId="{4CFD184F-0AB2-4BD2-A21B-0019084A7B34}">
      <dsp:nvSpPr>
        <dsp:cNvPr id="0" name=""/>
        <dsp:cNvSpPr/>
      </dsp:nvSpPr>
      <dsp:spPr>
        <a:xfrm>
          <a:off x="6015078"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Booking</a:t>
          </a:r>
          <a:endParaRPr lang="en-GB" sz="1800" kern="1200" dirty="0">
            <a:solidFill>
              <a:schemeClr val="tx1"/>
            </a:solidFill>
          </a:endParaRPr>
        </a:p>
      </dsp:txBody>
      <dsp:txXfrm>
        <a:off x="6040227" y="711954"/>
        <a:ext cx="1380764" cy="808339"/>
      </dsp:txXfrm>
    </dsp:sp>
    <dsp:sp modelId="{7081CA4B-F19E-4866-A7C6-78EAD2C3C97A}">
      <dsp:nvSpPr>
        <dsp:cNvPr id="0" name=""/>
        <dsp:cNvSpPr/>
      </dsp:nvSpPr>
      <dsp:spPr>
        <a:xfrm>
          <a:off x="7589246" y="938672"/>
          <a:ext cx="303385" cy="3549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7589246" y="1009653"/>
        <a:ext cx="212370" cy="212941"/>
      </dsp:txXfrm>
    </dsp:sp>
    <dsp:sp modelId="{72C81353-2E8A-43CA-ADB5-D19ACBE3DE6C}">
      <dsp:nvSpPr>
        <dsp:cNvPr id="0" name=""/>
        <dsp:cNvSpPr/>
      </dsp:nvSpPr>
      <dsp:spPr>
        <a:xfrm>
          <a:off x="8018565"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Logout</a:t>
          </a:r>
          <a:endParaRPr lang="en-GB" sz="1800" kern="1200" dirty="0">
            <a:solidFill>
              <a:schemeClr val="tx1"/>
            </a:solidFill>
          </a:endParaRPr>
        </a:p>
      </dsp:txBody>
      <dsp:txXfrm>
        <a:off x="8043714" y="711954"/>
        <a:ext cx="1380764" cy="808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8F837-BB10-4641-ACD5-1162894812E5}">
      <dsp:nvSpPr>
        <dsp:cNvPr id="0" name=""/>
        <dsp:cNvSpPr/>
      </dsp:nvSpPr>
      <dsp:spPr>
        <a:xfrm>
          <a:off x="6980635" y="1221391"/>
          <a:ext cx="1930894" cy="1615435"/>
        </a:xfrm>
        <a:custGeom>
          <a:avLst/>
          <a:gdLst/>
          <a:ahLst/>
          <a:cxnLst/>
          <a:rect l="0" t="0" r="0" b="0"/>
          <a:pathLst>
            <a:path>
              <a:moveTo>
                <a:pt x="0" y="0"/>
              </a:moveTo>
              <a:lnTo>
                <a:pt x="0" y="1136712"/>
              </a:lnTo>
              <a:lnTo>
                <a:pt x="1930894" y="1136712"/>
              </a:lnTo>
              <a:lnTo>
                <a:pt x="1930894" y="16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5B4D2-92A5-462A-9F10-5F48C142208A}">
      <dsp:nvSpPr>
        <dsp:cNvPr id="0" name=""/>
        <dsp:cNvSpPr/>
      </dsp:nvSpPr>
      <dsp:spPr>
        <a:xfrm>
          <a:off x="4610503" y="1221391"/>
          <a:ext cx="2370132" cy="1615435"/>
        </a:xfrm>
        <a:custGeom>
          <a:avLst/>
          <a:gdLst/>
          <a:ahLst/>
          <a:cxnLst/>
          <a:rect l="0" t="0" r="0" b="0"/>
          <a:pathLst>
            <a:path>
              <a:moveTo>
                <a:pt x="2370132" y="0"/>
              </a:moveTo>
              <a:lnTo>
                <a:pt x="2370132" y="1136712"/>
              </a:lnTo>
              <a:lnTo>
                <a:pt x="0" y="1136712"/>
              </a:lnTo>
              <a:lnTo>
                <a:pt x="0" y="16154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62838-856B-4EE4-8BCF-C706F028D0BB}">
      <dsp:nvSpPr>
        <dsp:cNvPr id="0" name=""/>
        <dsp:cNvSpPr/>
      </dsp:nvSpPr>
      <dsp:spPr>
        <a:xfrm>
          <a:off x="5677776" y="-163735"/>
          <a:ext cx="2605718" cy="1385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E99A7B-39C8-4ECF-BFEE-F396C8F54F80}">
      <dsp:nvSpPr>
        <dsp:cNvPr id="0" name=""/>
        <dsp:cNvSpPr/>
      </dsp:nvSpPr>
      <dsp:spPr>
        <a:xfrm>
          <a:off x="6251955" y="381735"/>
          <a:ext cx="2605718" cy="13851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Policy</a:t>
          </a:r>
          <a:endParaRPr lang="en-GB" sz="2700" kern="1200" dirty="0"/>
        </a:p>
      </dsp:txBody>
      <dsp:txXfrm>
        <a:off x="6292524" y="422304"/>
        <a:ext cx="2524580" cy="1303988"/>
      </dsp:txXfrm>
    </dsp:sp>
    <dsp:sp modelId="{F85E9B6A-1421-4266-8928-49D9C5B41E5F}">
      <dsp:nvSpPr>
        <dsp:cNvPr id="0" name=""/>
        <dsp:cNvSpPr/>
      </dsp:nvSpPr>
      <dsp:spPr>
        <a:xfrm>
          <a:off x="3523676" y="2836826"/>
          <a:ext cx="2173653" cy="1173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99BD5-22A1-4C6E-B470-94FC63B64A13}">
      <dsp:nvSpPr>
        <dsp:cNvPr id="0" name=""/>
        <dsp:cNvSpPr/>
      </dsp:nvSpPr>
      <dsp:spPr>
        <a:xfrm>
          <a:off x="4097855" y="3382296"/>
          <a:ext cx="2173653" cy="1173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Commercial</a:t>
          </a:r>
          <a:endParaRPr lang="en-GB" sz="2700" kern="1200" dirty="0"/>
        </a:p>
      </dsp:txBody>
      <dsp:txXfrm>
        <a:off x="4132217" y="3416658"/>
        <a:ext cx="2104929" cy="1104487"/>
      </dsp:txXfrm>
    </dsp:sp>
    <dsp:sp modelId="{12A18C4D-062E-496B-AEBF-C98D047F13C1}">
      <dsp:nvSpPr>
        <dsp:cNvPr id="0" name=""/>
        <dsp:cNvSpPr/>
      </dsp:nvSpPr>
      <dsp:spPr>
        <a:xfrm>
          <a:off x="7668046" y="2836826"/>
          <a:ext cx="2486966" cy="1152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88F0D-1CA4-4E11-B0F9-D276A145EA0F}">
      <dsp:nvSpPr>
        <dsp:cNvPr id="0" name=""/>
        <dsp:cNvSpPr/>
      </dsp:nvSpPr>
      <dsp:spPr>
        <a:xfrm>
          <a:off x="8242225" y="3382296"/>
          <a:ext cx="2486966" cy="11529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Retail</a:t>
          </a:r>
          <a:endParaRPr lang="en-GB" sz="2700" kern="1200" dirty="0"/>
        </a:p>
      </dsp:txBody>
      <dsp:txXfrm>
        <a:off x="8275993" y="3416064"/>
        <a:ext cx="2419430" cy="1085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F831D-BC4B-4DEF-BF18-F743F3058099}">
      <dsp:nvSpPr>
        <dsp:cNvPr id="0" name=""/>
        <dsp:cNvSpPr/>
      </dsp:nvSpPr>
      <dsp:spPr>
        <a:xfrm>
          <a:off x="2304241" y="3600395"/>
          <a:ext cx="3440073" cy="1555890"/>
        </a:xfrm>
        <a:prstGeom prst="rect">
          <a:avLst/>
        </a:prstGeom>
        <a:solidFill>
          <a:schemeClr val="tx2">
            <a:lumMod val="20000"/>
            <a:lumOff val="8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GB" sz="4300" kern="1200" dirty="0" smtClean="0">
              <a:solidFill>
                <a:schemeClr val="tx1"/>
              </a:solidFill>
            </a:rPr>
            <a:t>Team Engagement</a:t>
          </a:r>
          <a:endParaRPr lang="en-GB" sz="4300" kern="1200" dirty="0">
            <a:solidFill>
              <a:schemeClr val="tx1"/>
            </a:solidFill>
          </a:endParaRPr>
        </a:p>
      </dsp:txBody>
      <dsp:txXfrm>
        <a:off x="2304241" y="3600395"/>
        <a:ext cx="3440073" cy="1555890"/>
      </dsp:txXfrm>
    </dsp:sp>
    <dsp:sp modelId="{11F383BD-77D1-48B0-B5A1-001D87EF6F6B}">
      <dsp:nvSpPr>
        <dsp:cNvPr id="0" name=""/>
        <dsp:cNvSpPr/>
      </dsp:nvSpPr>
      <dsp:spPr>
        <a:xfrm>
          <a:off x="544491" y="3628685"/>
          <a:ext cx="1540331" cy="15558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7000" r="-4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2F92D-F58B-4048-9E07-5679C7886DD2}">
      <dsp:nvSpPr>
        <dsp:cNvPr id="0" name=""/>
        <dsp:cNvSpPr/>
      </dsp:nvSpPr>
      <dsp:spPr>
        <a:xfrm>
          <a:off x="2297955" y="152683"/>
          <a:ext cx="3440073" cy="1555890"/>
        </a:xfrm>
        <a:prstGeom prst="rect">
          <a:avLst/>
        </a:prstGeom>
        <a:solidFill>
          <a:schemeClr val="tx2">
            <a:lumMod val="20000"/>
            <a:lumOff val="8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GB" sz="4300" kern="1200" dirty="0" smtClean="0">
              <a:solidFill>
                <a:schemeClr val="tx1"/>
              </a:solidFill>
            </a:rPr>
            <a:t>Digithon 2.0</a:t>
          </a:r>
          <a:endParaRPr lang="en-GB" sz="4300" kern="1200" dirty="0">
            <a:solidFill>
              <a:schemeClr val="tx1"/>
            </a:solidFill>
          </a:endParaRPr>
        </a:p>
      </dsp:txBody>
      <dsp:txXfrm>
        <a:off x="2297955" y="152683"/>
        <a:ext cx="3440073" cy="1555890"/>
      </dsp:txXfrm>
    </dsp:sp>
    <dsp:sp modelId="{0A4C3495-2E88-40F7-9BFF-166B197A2EFE}">
      <dsp:nvSpPr>
        <dsp:cNvPr id="0" name=""/>
        <dsp:cNvSpPr/>
      </dsp:nvSpPr>
      <dsp:spPr>
        <a:xfrm>
          <a:off x="544496" y="152683"/>
          <a:ext cx="1540331" cy="155589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8F044-AC88-4F27-ADED-E1AFDA47E2D4}">
      <dsp:nvSpPr>
        <dsp:cNvPr id="0" name=""/>
        <dsp:cNvSpPr/>
      </dsp:nvSpPr>
      <dsp:spPr>
        <a:xfrm>
          <a:off x="576052" y="1872206"/>
          <a:ext cx="3440073" cy="1555890"/>
        </a:xfrm>
        <a:prstGeom prst="rect">
          <a:avLst/>
        </a:prstGeom>
        <a:solidFill>
          <a:schemeClr val="tx2">
            <a:lumMod val="20000"/>
            <a:lumOff val="8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GB" sz="4300" kern="1200" dirty="0" smtClean="0">
              <a:solidFill>
                <a:schemeClr val="tx1"/>
              </a:solidFill>
            </a:rPr>
            <a:t>Sparsh 2017</a:t>
          </a:r>
          <a:endParaRPr lang="en-GB" sz="4300" kern="1200" dirty="0">
            <a:solidFill>
              <a:schemeClr val="tx1"/>
            </a:solidFill>
          </a:endParaRPr>
        </a:p>
      </dsp:txBody>
      <dsp:txXfrm>
        <a:off x="576052" y="1872206"/>
        <a:ext cx="3440073" cy="1555890"/>
      </dsp:txXfrm>
    </dsp:sp>
    <dsp:sp modelId="{DFB24444-1A2C-41C0-BCCC-3EB9B64C28B1}">
      <dsp:nvSpPr>
        <dsp:cNvPr id="0" name=""/>
        <dsp:cNvSpPr/>
      </dsp:nvSpPr>
      <dsp:spPr>
        <a:xfrm>
          <a:off x="4104458" y="1800199"/>
          <a:ext cx="1540331" cy="155589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22/11/2017</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22.11.2017</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F3CE7-ED39-4DCA-B997-3091546AA5B2}" type="slidenum">
              <a:rPr lang="de-DE" smtClean="0"/>
              <a:t>7</a:t>
            </a:fld>
            <a:endParaRPr lang="de-DE"/>
          </a:p>
        </p:txBody>
      </p:sp>
    </p:spTree>
    <p:extLst>
      <p:ext uri="{BB962C8B-B14F-4D97-AF65-F5344CB8AC3E}">
        <p14:creationId xmlns:p14="http://schemas.microsoft.com/office/powerpoint/2010/main" val="387635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dirty="0" smtClean="0"/>
              <a:t>Litigation</a:t>
            </a:r>
            <a:r>
              <a:rPr lang="en-GB" baseline="0" dirty="0" smtClean="0"/>
              <a:t> - </a:t>
            </a:r>
            <a:r>
              <a:rPr lang="en-GB" sz="1600" b="0" kern="1200" dirty="0" smtClean="0">
                <a:solidFill>
                  <a:schemeClr val="tx1"/>
                </a:solidFill>
                <a:effectLst/>
                <a:latin typeface="+mn-lt"/>
                <a:ea typeface="+mn-ea"/>
                <a:cs typeface="+mn-cs"/>
              </a:rPr>
              <a:t>the process of taking legal action(</a:t>
            </a:r>
            <a:r>
              <a:rPr lang="en-GB" sz="1600" kern="1200" dirty="0" smtClean="0">
                <a:solidFill>
                  <a:schemeClr val="tx1"/>
                </a:solidFill>
                <a:effectLst/>
                <a:latin typeface="+mn-lt"/>
                <a:ea typeface="+mn-ea"/>
                <a:cs typeface="+mn-cs"/>
              </a:rPr>
              <a:t>Lawsuit</a:t>
            </a:r>
            <a:r>
              <a:rPr lang="en-GB" sz="1600" b="0" kern="1200" dirty="0" smtClean="0">
                <a:solidFill>
                  <a:schemeClr val="tx1"/>
                </a:solidFill>
                <a:effectLst/>
                <a:latin typeface="+mn-lt"/>
                <a:ea typeface="+mn-ea"/>
                <a:cs typeface="+mn-cs"/>
              </a:rPr>
              <a:t>) - </a:t>
            </a:r>
            <a:r>
              <a:rPr lang="en-US" altLang="en-US" dirty="0" smtClean="0"/>
              <a:t>several activities which involve the resolution of disputes </a:t>
            </a:r>
            <a:endParaRPr lang="en-US" altLang="en-US"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en-GB" dirty="0" smtClean="0"/>
              <a:t>the term "claims litigation" is generally used to refer to disputes that arise between an insurance company and its insured, or between an insurance company and someone who was injured by an insured</a:t>
            </a:r>
            <a:endParaRPr lang="en-US" altLang="en-US" dirty="0" smtClean="0"/>
          </a:p>
          <a:p>
            <a:pPr marL="285750" indent="-285750">
              <a:buFont typeface="Arial" panose="020B0604020202020204" pitchFamily="34" charset="0"/>
              <a:buChar char="•"/>
            </a:pPr>
            <a:r>
              <a:rPr lang="en-US" altLang="en-US" dirty="0" smtClean="0"/>
              <a:t>Negotiation</a:t>
            </a:r>
          </a:p>
          <a:p>
            <a:pPr marL="285750" indent="-285750">
              <a:buFont typeface="Arial" panose="020B0604020202020204" pitchFamily="34" charset="0"/>
              <a:buChar char="•"/>
            </a:pPr>
            <a:r>
              <a:rPr lang="en-US" altLang="en-US" dirty="0" smtClean="0"/>
              <a:t>Mediation</a:t>
            </a:r>
          </a:p>
          <a:p>
            <a:pPr marL="285750" indent="-285750">
              <a:buFont typeface="Arial" panose="020B0604020202020204" pitchFamily="34" charset="0"/>
              <a:buChar char="•"/>
            </a:pPr>
            <a:r>
              <a:rPr lang="en-US" altLang="en-US" dirty="0" smtClean="0"/>
              <a:t>Actual litigation </a:t>
            </a:r>
          </a:p>
          <a:p>
            <a:endParaRPr lang="en-US" sz="1600" b="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en-US" altLang="en-US" dirty="0" smtClean="0"/>
              <a:t>the carrier may also attempt to recover funds paid to the claimant by obtaining money from a third party's carrier if the third party was at fault (which is known as "subrogation") </a:t>
            </a:r>
          </a:p>
          <a:p>
            <a:pPr marL="0" marR="0" indent="0" algn="l" defTabSz="1219170" rtl="0" eaLnBrk="1" fontAlgn="auto" latinLnBrk="0" hangingPunct="1">
              <a:lnSpc>
                <a:spcPct val="100000"/>
              </a:lnSpc>
              <a:spcBef>
                <a:spcPts val="0"/>
              </a:spcBef>
              <a:spcAft>
                <a:spcPts val="0"/>
              </a:spcAft>
              <a:buClrTx/>
              <a:buSzTx/>
              <a:buFontTx/>
              <a:buNone/>
              <a:tabLst/>
              <a:defRPr/>
            </a:pPr>
            <a:r>
              <a:rPr lang="en-US" altLang="en-US" dirty="0" smtClean="0"/>
              <a:t> by taking possession of a significantly damaged property and selling all or parts of it to a third party (which is known as "salvage").</a:t>
            </a:r>
          </a:p>
          <a:p>
            <a:endParaRPr lang="en-GB" sz="1600" b="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77F3CE7-ED39-4DCA-B997-3091546AA5B2}" type="slidenum">
              <a:rPr lang="de-DE" smtClean="0"/>
              <a:t>19</a:t>
            </a:fld>
            <a:endParaRPr lang="de-DE"/>
          </a:p>
        </p:txBody>
      </p:sp>
    </p:spTree>
    <p:extLst>
      <p:ext uri="{BB962C8B-B14F-4D97-AF65-F5344CB8AC3E}">
        <p14:creationId xmlns:p14="http://schemas.microsoft.com/office/powerpoint/2010/main" val="164097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F3CE7-ED39-4DCA-B997-3091546AA5B2}" type="slidenum">
              <a:rPr lang="de-DE" smtClean="0"/>
              <a:t>24</a:t>
            </a:fld>
            <a:endParaRPr lang="de-DE"/>
          </a:p>
        </p:txBody>
      </p:sp>
    </p:spTree>
    <p:extLst>
      <p:ext uri="{BB962C8B-B14F-4D97-AF65-F5344CB8AC3E}">
        <p14:creationId xmlns:p14="http://schemas.microsoft.com/office/powerpoint/2010/main" val="340132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1" hangingPunct="1">
              <a:buFontTx/>
              <a:buAutoNum type="arabicPeriod"/>
            </a:pPr>
            <a:r>
              <a:rPr lang="en-GB" altLang="en-US" dirty="0" smtClean="0"/>
              <a:t>AUDATEX is a third party application which allows Internal Engineers and Approved Repairers to communicate and is also used for automating payment processing for the repairers. </a:t>
            </a:r>
          </a:p>
          <a:p>
            <a:pPr marL="342900" indent="-342900" eaLnBrk="1" hangingPunct="1">
              <a:buFontTx/>
              <a:buAutoNum type="arabicPeriod"/>
            </a:pPr>
            <a:r>
              <a:rPr lang="en-GB" altLang="en-US" dirty="0" smtClean="0"/>
              <a:t>MECS (Motor Engineers Control  System ) is a Allianz owned system used for co-ordinating Engineer work flow. </a:t>
            </a:r>
          </a:p>
          <a:p>
            <a:endParaRPr lang="en-GB" dirty="0"/>
          </a:p>
        </p:txBody>
      </p:sp>
      <p:sp>
        <p:nvSpPr>
          <p:cNvPr id="4" name="Slide Number Placeholder 3"/>
          <p:cNvSpPr>
            <a:spLocks noGrp="1"/>
          </p:cNvSpPr>
          <p:nvPr>
            <p:ph type="sldNum" sz="quarter" idx="10"/>
          </p:nvPr>
        </p:nvSpPr>
        <p:spPr/>
        <p:txBody>
          <a:bodyPr/>
          <a:lstStyle/>
          <a:p>
            <a:fld id="{577F3CE7-ED39-4DCA-B997-3091546AA5B2}" type="slidenum">
              <a:rPr lang="de-DE" smtClean="0"/>
              <a:t>25</a:t>
            </a:fld>
            <a:endParaRPr lang="de-DE"/>
          </a:p>
        </p:txBody>
      </p:sp>
    </p:spTree>
    <p:extLst>
      <p:ext uri="{BB962C8B-B14F-4D97-AF65-F5344CB8AC3E}">
        <p14:creationId xmlns:p14="http://schemas.microsoft.com/office/powerpoint/2010/main" val="3958118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0" y="5843102"/>
            <a:ext cx="2034974" cy="508928"/>
          </a:xfrm>
          <a:prstGeom prst="rect">
            <a:avLst/>
          </a:prstGeom>
        </p:spPr>
      </p:pic>
      <p:sp>
        <p:nvSpPr>
          <p:cNvPr id="5" name="Textplatzhalter 4"/>
          <p:cNvSpPr>
            <a:spLocks noGrp="1"/>
          </p:cNvSpPr>
          <p:nvPr>
            <p:ph type="body" sz="quarter" idx="13" hasCustomPrompt="1"/>
          </p:nvPr>
        </p:nvSpPr>
        <p:spPr>
          <a:xfrm>
            <a:off x="508000" y="3821113"/>
            <a:ext cx="4069756" cy="1528761"/>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4413" y="515938"/>
            <a:ext cx="5600700" cy="5835650"/>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7935" y="765498"/>
            <a:ext cx="5588066" cy="30243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32" y="6373192"/>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2" name="Titel 1"/>
          <p:cNvSpPr>
            <a:spLocks noGrp="1"/>
          </p:cNvSpPr>
          <p:nvPr>
            <p:ph type="title" hasCustomPrompt="1"/>
          </p:nvPr>
        </p:nvSpPr>
        <p:spPr>
          <a:xfrm>
            <a:off x="265113" y="2552700"/>
            <a:ext cx="4173909"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863" y="3560763"/>
            <a:ext cx="5294312" cy="2551112"/>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11187182" cy="4840175"/>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753F355A-87D4-4B44-BD0D-859276A78585}" type="datetime5">
              <a:rPr lang="en-US" smtClean="0"/>
              <a:t>22-Nov-17</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273176"/>
            <a:ext cx="11187182"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8F3E2E88-CBD2-4C33-8B05-69BD40415EA6}" type="datetime5">
              <a:rPr lang="en-US" smtClean="0"/>
              <a:t>22-Nov-17</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4"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p:txBody>
          <a:bodyPr/>
          <a:lstStyle/>
          <a:p>
            <a:fld id="{1153D9D2-4109-4658-A169-3AF16B615417}" type="datetime5">
              <a:rPr lang="en-US" smtClean="0"/>
              <a:t>22-Nov-17</a:t>
            </a:fld>
            <a:endParaRPr lang="en-GB"/>
          </a:p>
        </p:txBody>
      </p:sp>
      <p:sp>
        <p:nvSpPr>
          <p:cNvPr id="3" name="Fußzeilenplatzhalter 2"/>
          <p:cNvSpPr>
            <a:spLocks noGrp="1"/>
          </p:cNvSpPr>
          <p:nvPr>
            <p:ph type="ftr" sz="quarter" idx="20"/>
          </p:nvPr>
        </p:nvSpPr>
        <p:spPr/>
        <p:txBody>
          <a:bodyPr/>
          <a:lstStyle/>
          <a:p>
            <a:r>
              <a:rPr lang="en-GB" noProof="0" smtClean="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0627042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540" y="766800"/>
            <a:ext cx="3063240" cy="4463194"/>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10"/>
          </p:nvPr>
        </p:nvSpPr>
        <p:spPr/>
        <p:txBody>
          <a:bodyPr/>
          <a:lstStyle/>
          <a:p>
            <a:fld id="{62086C1E-52DF-4F17-B471-B644E02A8A68}" type="datetime5">
              <a:rPr lang="en-US" smtClean="0"/>
              <a:t>22-Nov-17</a:t>
            </a:fld>
            <a:endParaRPr lang="en-GB"/>
          </a:p>
        </p:txBody>
      </p:sp>
      <p:sp>
        <p:nvSpPr>
          <p:cNvPr id="6" name="Fußzeilenplatzhalter 5"/>
          <p:cNvSpPr>
            <a:spLocks noGrp="1"/>
          </p:cNvSpPr>
          <p:nvPr>
            <p:ph type="ftr" sz="quarter" idx="11"/>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8132764"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8"/>
            <a:ext cx="3054415" cy="4605661"/>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t>22-Nov-17</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3943351"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4300" y="1273175"/>
            <a:ext cx="3924000"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8"/>
            <a:ext cx="3054415" cy="453365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t>22-Nov-17</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507931" y="1530350"/>
            <a:ext cx="5515267"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4579" y="1530350"/>
            <a:ext cx="5529075"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t>22-Nov-17</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
        <p:nvSpPr>
          <p:cNvPr id="10"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265277"/>
            <a:ext cx="5599971" cy="358442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000" y="1030288"/>
            <a:ext cx="5599113" cy="4819650"/>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t>22-Nov-17</a:t>
            </a:fld>
            <a:endParaRPr lang="en-GB"/>
          </a:p>
        </p:txBody>
      </p:sp>
      <p:sp>
        <p:nvSpPr>
          <p:cNvPr id="3" name="Fußzeilenplatzhalter 2"/>
          <p:cNvSpPr>
            <a:spLocks noGrp="1"/>
          </p:cNvSpPr>
          <p:nvPr>
            <p:ph type="ftr" sz="quarter" idx="20"/>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21"/>
          </p:nvPr>
        </p:nvSpPr>
        <p:spPr/>
        <p:txBody>
          <a:bodyPr/>
          <a:lstStyle/>
          <a:p>
            <a:fld id="{61201FF1-C63B-412E-ABF0-3D0E918900AC}" type="slidenum">
              <a:rPr lang="en-GB" smtClean="0"/>
              <a:pPr/>
              <a:t>‹#›</a:t>
            </a:fld>
            <a:endParaRPr lang="en-GB" dirty="0"/>
          </a:p>
        </p:txBody>
      </p:sp>
      <p:sp>
        <p:nvSpPr>
          <p:cNvPr id="48" name="Textplatzhalter 5"/>
          <p:cNvSpPr>
            <a:spLocks noGrp="1"/>
          </p:cNvSpPr>
          <p:nvPr>
            <p:ph type="body" sz="quarter" idx="23"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00" y="3821113"/>
            <a:ext cx="4069756" cy="1528762"/>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7934" y="765498"/>
            <a:ext cx="7367653" cy="30243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1875" y="0"/>
            <a:ext cx="7348538" cy="5349875"/>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11" name="Rechteck 10"/>
          <p:cNvSpPr/>
          <p:nvPr/>
        </p:nvSpPr>
        <p:spPr>
          <a:xfrm>
            <a:off x="291932" y="6373192"/>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265277"/>
            <a:ext cx="5599971" cy="358442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175" y="1030288"/>
            <a:ext cx="5849938" cy="5081587"/>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t>22-Nov-17</a:t>
            </a:fld>
            <a:endParaRPr lang="en-GB"/>
          </a:p>
        </p:txBody>
      </p:sp>
      <p:sp>
        <p:nvSpPr>
          <p:cNvPr id="5" name="Fußzeilenplatzhalter 4"/>
          <p:cNvSpPr>
            <a:spLocks noGrp="1"/>
          </p:cNvSpPr>
          <p:nvPr>
            <p:ph type="ftr" sz="quarter" idx="21"/>
          </p:nvPr>
        </p:nvSpPr>
        <p:spPr/>
        <p:txBody>
          <a:bodyPr/>
          <a:lstStyle/>
          <a:p>
            <a:r>
              <a:rPr lang="en-GB" noProof="0" smtClean="0"/>
              <a:t>File name | department | author </a:t>
            </a:r>
            <a:endParaRPr lang="en-GB" noProof="0" dirty="0"/>
          </a:p>
        </p:txBody>
      </p:sp>
      <p:sp>
        <p:nvSpPr>
          <p:cNvPr id="11" name="Foliennummernplatzhalter 10"/>
          <p:cNvSpPr>
            <a:spLocks noGrp="1"/>
          </p:cNvSpPr>
          <p:nvPr>
            <p:ph type="sldNum" sz="quarter" idx="2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8"/>
            <a:ext cx="1651000"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7935" y="765498"/>
            <a:ext cx="5587272" cy="2304255"/>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000" y="952500"/>
            <a:ext cx="6094412" cy="5907088"/>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6" name="Textplatzhalter 9"/>
          <p:cNvSpPr>
            <a:spLocks noGrp="1"/>
          </p:cNvSpPr>
          <p:nvPr>
            <p:ph type="body" sz="quarter" idx="15" hasCustomPrompt="1"/>
          </p:nvPr>
        </p:nvSpPr>
        <p:spPr>
          <a:xfrm>
            <a:off x="508001" y="3560762"/>
            <a:ext cx="5587204" cy="228894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t>22-Nov-17</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6" name="Foliennummernplatzhalter 5"/>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3575535"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21" y="1530350"/>
            <a:ext cx="3567572"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6941" y="1530350"/>
            <a:ext cx="3568237"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994CD679-7A10-48A8-B87F-D6FF787E24F3}" type="datetime5">
              <a:rPr lang="en-US" smtClean="0"/>
              <a:t>22-Nov-17</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2" y="4846173"/>
            <a:ext cx="3575535" cy="1524353"/>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846173"/>
            <a:ext cx="3575535"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6" y="4846173"/>
            <a:ext cx="3575371"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32" y="1530706"/>
            <a:ext cx="3575535" cy="3050822"/>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7521" y="1530706"/>
            <a:ext cx="3575371"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19807" y="1530706"/>
            <a:ext cx="3575369"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6" name="Fußzeilenplatzhalter 5"/>
          <p:cNvSpPr>
            <a:spLocks noGrp="1"/>
          </p:cNvSpPr>
          <p:nvPr>
            <p:ph type="ftr" sz="quarter" idx="23"/>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24"/>
          </p:nvPr>
        </p:nvSpPr>
        <p:spPr/>
        <p:txBody>
          <a:bodyPr/>
          <a:lstStyle/>
          <a:p>
            <a:fld id="{61201FF1-C63B-412E-ABF0-3D0E918900AC}" type="slidenum">
              <a:rPr lang="en-GB" smtClean="0"/>
              <a:pPr/>
              <a:t>‹#›</a:t>
            </a:fld>
            <a:endParaRPr lang="en-GB" dirty="0"/>
          </a:p>
        </p:txBody>
      </p:sp>
      <p:sp>
        <p:nvSpPr>
          <p:cNvPr id="17"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2" name="Datumsplatzhalter 1"/>
          <p:cNvSpPr>
            <a:spLocks noGrp="1"/>
          </p:cNvSpPr>
          <p:nvPr>
            <p:ph type="dt" sz="half" idx="25"/>
          </p:nvPr>
        </p:nvSpPr>
        <p:spPr>
          <a:xfrm>
            <a:off x="1414686" y="6494399"/>
            <a:ext cx="1306854" cy="123112"/>
          </a:xfrm>
        </p:spPr>
        <p:txBody>
          <a:bodyPr/>
          <a:lstStyle/>
          <a:p>
            <a:fld id="{897A1CEB-0449-48A0-8D4A-DB1F384E2BED}" type="datetime5">
              <a:rPr lang="en-US" smtClean="0"/>
              <a:t>22-Nov-17</a:t>
            </a:fld>
            <a:endParaRPr lang="en-GB"/>
          </a:p>
        </p:txBody>
      </p:sp>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4" y="4581527"/>
            <a:ext cx="3575535" cy="1788998"/>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5"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7935" y="2032471"/>
            <a:ext cx="3575535" cy="2047291"/>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7518" y="2032471"/>
            <a:ext cx="3575535" cy="2047291"/>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6940" y="2032471"/>
            <a:ext cx="3575535" cy="2047291"/>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0B260DF7-7A47-4C84-A6B5-7A0F356823F8}" type="datetime5">
              <a:rPr lang="en-US" smtClean="0"/>
              <a:t>22-Nov-17</a:t>
            </a:fld>
            <a:endParaRPr lang="en-GB"/>
          </a:p>
        </p:txBody>
      </p:sp>
      <p:sp>
        <p:nvSpPr>
          <p:cNvPr id="10" name="Fußzeilenplatzhalter 9"/>
          <p:cNvSpPr>
            <a:spLocks noGrp="1"/>
          </p:cNvSpPr>
          <p:nvPr>
            <p:ph type="ftr" sz="quarter" idx="26"/>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7"/>
          </p:nvPr>
        </p:nvSpPr>
        <p:spPr/>
        <p:txBody>
          <a:bodyPr/>
          <a:lstStyle/>
          <a:p>
            <a:fld id="{61201FF1-C63B-412E-ABF0-3D0E918900AC}" type="slidenum">
              <a:rPr lang="en-GB" smtClean="0"/>
              <a:pPr/>
              <a:t>‹#›</a:t>
            </a:fld>
            <a:endParaRPr lang="en-GB" dirty="0"/>
          </a:p>
        </p:txBody>
      </p:sp>
      <p:sp>
        <p:nvSpPr>
          <p:cNvPr id="15"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203057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43236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2030575"/>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43236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6C126571-E348-4CB5-A863-9E00C0AA8F4A}" type="datetime5">
              <a:rPr lang="en-US" smtClean="0"/>
              <a:t>22-Nov-17</a:t>
            </a:fld>
            <a:endParaRPr lang="en-GB"/>
          </a:p>
        </p:txBody>
      </p:sp>
      <p:sp>
        <p:nvSpPr>
          <p:cNvPr id="10" name="Fußzeilenplatzhalter 9"/>
          <p:cNvSpPr>
            <a:spLocks noGrp="1"/>
          </p:cNvSpPr>
          <p:nvPr>
            <p:ph type="ftr" sz="quarter" idx="28"/>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4334831"/>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20340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4334831"/>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20340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A617076C-1AA0-4312-A147-F07827D60394}" type="datetime5">
              <a:rPr lang="en-US" smtClean="0"/>
              <a:t>22-Nov-17</a:t>
            </a:fld>
            <a:endParaRPr lang="en-GB"/>
          </a:p>
        </p:txBody>
      </p:sp>
      <p:sp>
        <p:nvSpPr>
          <p:cNvPr id="10" name="Fußzeilenplatzhalter 9"/>
          <p:cNvSpPr>
            <a:spLocks noGrp="1"/>
          </p:cNvSpPr>
          <p:nvPr>
            <p:ph type="ftr" sz="quarter" idx="28"/>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0" y="0"/>
            <a:ext cx="4841875" cy="68595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5" name="Textplatzhalter 4"/>
          <p:cNvSpPr>
            <a:spLocks noGrp="1"/>
          </p:cNvSpPr>
          <p:nvPr>
            <p:ph type="body" sz="quarter" idx="13" hasCustomPrompt="1"/>
          </p:nvPr>
        </p:nvSpPr>
        <p:spPr>
          <a:xfrm>
            <a:off x="508000" y="3054350"/>
            <a:ext cx="4069756" cy="2319660"/>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765498"/>
            <a:ext cx="7877240" cy="2304256"/>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0" y="0"/>
            <a:ext cx="4841875" cy="6859587"/>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5" name="Textplatzhalter 4"/>
          <p:cNvSpPr>
            <a:spLocks noGrp="1"/>
          </p:cNvSpPr>
          <p:nvPr>
            <p:ph type="body" sz="quarter" idx="13" hasCustomPrompt="1"/>
          </p:nvPr>
        </p:nvSpPr>
        <p:spPr>
          <a:xfrm>
            <a:off x="508000" y="3054350"/>
            <a:ext cx="4069756" cy="2319660"/>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765498"/>
            <a:ext cx="7877240" cy="2304256"/>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8"/>
            <a:ext cx="1651000" cy="5842775"/>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349" y="1030288"/>
            <a:ext cx="8132763" cy="4819416"/>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507935" y="768350"/>
            <a:ext cx="3054416" cy="4389636"/>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22-Nov-17</a:t>
            </a:fld>
            <a:endParaRPr lang="en-GB"/>
          </a:p>
        </p:txBody>
      </p:sp>
      <p:sp>
        <p:nvSpPr>
          <p:cNvPr id="9" name="Fußzeilenplatzhalter 8"/>
          <p:cNvSpPr>
            <a:spLocks noGrp="1"/>
          </p:cNvSpPr>
          <p:nvPr>
            <p:ph type="ftr" sz="quarter" idx="11"/>
          </p:nvPr>
        </p:nvSpPr>
        <p:spPr/>
        <p:txBody>
          <a:bodyPr/>
          <a:lstStyle/>
          <a:p>
            <a:r>
              <a:rPr lang="en-GB" noProof="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8"/>
            <a:ext cx="5087094" cy="5842775"/>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5688" y="1417320"/>
            <a:ext cx="7104724" cy="4953205"/>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5" y="0"/>
            <a:ext cx="7618478" cy="3308351"/>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t>22-Nov-17</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0700" y="1530705"/>
            <a:ext cx="6589712" cy="483982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4" y="0"/>
            <a:ext cx="7618479" cy="3308349"/>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t>22-Nov-17</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0699" y="2552700"/>
            <a:ext cx="6094478"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3"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t>22-Nov-17</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7934" y="261939"/>
            <a:ext cx="10672963" cy="768350"/>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7935" y="6369051"/>
            <a:ext cx="3429065" cy="125350"/>
          </a:xfrm>
          <a:prstGeom prst="rect">
            <a:avLst/>
          </a:prstGeom>
        </p:spPr>
        <p:txBody>
          <a:bodyPr vert="horz" wrap="square" lIns="0" tIns="0" rIns="0" bIns="0" rtlCol="0" anchor="t">
            <a:noAutofit/>
          </a:bodyPr>
          <a:lstStyle>
            <a:lvl1pPr algn="l">
              <a:defRPr sz="800">
                <a:solidFill>
                  <a:schemeClr val="tx1"/>
                </a:solidFill>
              </a:defRPr>
            </a:lvl1pPr>
          </a:lstStyle>
          <a:p>
            <a:r>
              <a:rPr lang="en-GB" noProof="0" smtClean="0"/>
              <a:t>File name | department | author </a:t>
            </a:r>
            <a:endParaRPr lang="en-GB" noProof="0" dirty="0"/>
          </a:p>
        </p:txBody>
      </p:sp>
      <p:sp>
        <p:nvSpPr>
          <p:cNvPr id="6" name="Foliennummernplatzhalter 5"/>
          <p:cNvSpPr>
            <a:spLocks noGrp="1"/>
          </p:cNvSpPr>
          <p:nvPr>
            <p:ph type="sldNum" sz="quarter" idx="4"/>
          </p:nvPr>
        </p:nvSpPr>
        <p:spPr>
          <a:xfrm>
            <a:off x="11180896" y="6493949"/>
            <a:ext cx="514281"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en-GB" smtClean="0"/>
              <a:pPr/>
              <a:t>‹#›</a:t>
            </a:fld>
            <a:endParaRPr lang="en-GB" dirty="0"/>
          </a:p>
        </p:txBody>
      </p:sp>
      <p:cxnSp>
        <p:nvCxnSpPr>
          <p:cNvPr id="183" name="Gerade Verbindung 182"/>
          <p:cNvCxnSpPr/>
          <p:nvPr/>
        </p:nvCxnSpPr>
        <p:spPr>
          <a:xfrm>
            <a:off x="6095206"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3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585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4945"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8897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016"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64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0966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8755"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278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00" y="6494400"/>
            <a:ext cx="1296144" cy="123111"/>
          </a:xfrm>
          <a:prstGeom prst="rect">
            <a:avLst/>
          </a:prstGeom>
          <a:noFill/>
        </p:spPr>
        <p:txBody>
          <a:bodyPr wrap="square" lIns="0" tIns="0" rIns="0" bIns="0" rtlCol="0">
            <a:spAutoFit/>
          </a:bodyPr>
          <a:lstStyle/>
          <a:p>
            <a:r>
              <a:rPr lang="en-GB" sz="800" kern="1200" noProof="0" dirty="0">
                <a:solidFill>
                  <a:schemeClr val="tx1"/>
                </a:solidFill>
                <a:latin typeface="+mn-lt"/>
                <a:ea typeface="+mn-ea"/>
                <a:cs typeface="+mn-cs"/>
              </a:rPr>
              <a:t>© Copyright </a:t>
            </a:r>
            <a:r>
              <a:rPr lang="en-GB" sz="800" kern="1200" noProof="0" dirty="0" smtClean="0">
                <a:solidFill>
                  <a:schemeClr val="tx1"/>
                </a:solidFill>
                <a:latin typeface="+mn-lt"/>
                <a:ea typeface="+mn-ea"/>
                <a:cs typeface="+mn-cs"/>
              </a:rPr>
              <a:t>Allianz</a:t>
            </a:r>
            <a:endParaRPr lang="en-GB" sz="800" kern="1200" dirty="0">
              <a:solidFill>
                <a:schemeClr val="tx1"/>
              </a:solidFill>
              <a:latin typeface="+mn-lt"/>
              <a:ea typeface="+mn-ea"/>
              <a:cs typeface="+mn-cs"/>
            </a:endParaRPr>
          </a:p>
        </p:txBody>
      </p:sp>
      <p:cxnSp>
        <p:nvCxnSpPr>
          <p:cNvPr id="118" name="Gerade Verbindung 117"/>
          <p:cNvCxnSpPr/>
          <p:nvPr/>
        </p:nvCxnSpPr>
        <p:spPr>
          <a:xfrm flipH="1">
            <a:off x="-313506" y="1273175"/>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599" y="1274399"/>
            <a:ext cx="11188800" cy="483747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686" y="6494399"/>
            <a:ext cx="1306854" cy="123112"/>
          </a:xfrm>
          <a:prstGeom prst="rect">
            <a:avLst/>
          </a:prstGeom>
        </p:spPr>
        <p:txBody>
          <a:bodyPr vert="horz" lIns="0" tIns="0" rIns="0" bIns="0" rtlCol="0" anchor="t"/>
          <a:lstStyle>
            <a:lvl1pPr algn="l">
              <a:defRPr sz="800">
                <a:solidFill>
                  <a:schemeClr val="tx1"/>
                </a:solidFill>
              </a:defRPr>
            </a:lvl1pPr>
          </a:lstStyle>
          <a:p>
            <a:fld id="{1153D9D2-4109-4658-A169-3AF16B615417}" type="datetime5">
              <a:rPr lang="en-US" smtClean="0"/>
              <a:t>22-Nov-17</a:t>
            </a:fld>
            <a:endParaRPr lang="en-GB"/>
          </a:p>
        </p:txBody>
      </p:sp>
      <p:cxnSp>
        <p:nvCxnSpPr>
          <p:cNvPr id="20" name="Gerade Verbindung 19"/>
          <p:cNvCxnSpPr/>
          <p:nvPr/>
        </p:nvCxnSpPr>
        <p:spPr>
          <a:xfrm flipH="1">
            <a:off x="-313506" y="1529080"/>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02" r:id="rId4"/>
    <p:sldLayoutId id="2147483771" r:id="rId5"/>
    <p:sldLayoutId id="2147483706" r:id="rId6"/>
    <p:sldLayoutId id="2147483708" r:id="rId7"/>
    <p:sldLayoutId id="2147483710" r:id="rId8"/>
    <p:sldLayoutId id="2147483714" r:id="rId9"/>
    <p:sldLayoutId id="2147483716" r:id="rId10"/>
    <p:sldLayoutId id="2147483745" r:id="rId11"/>
    <p:sldLayoutId id="2147483768" r:id="rId12"/>
    <p:sldLayoutId id="2147483769" r:id="rId13"/>
    <p:sldLayoutId id="2147483734" r:id="rId14"/>
    <p:sldLayoutId id="2147483762" r:id="rId15"/>
    <p:sldLayoutId id="2147483770" r:id="rId16"/>
    <p:sldLayoutId id="2147483766" r:id="rId17"/>
    <p:sldLayoutId id="2147483739" r:id="rId18"/>
    <p:sldLayoutId id="2147483719" r:id="rId19"/>
    <p:sldLayoutId id="2147483767" r:id="rId20"/>
    <p:sldLayoutId id="2147483748" r:id="rId21"/>
    <p:sldLayoutId id="2147483724" r:id="rId22"/>
    <p:sldLayoutId id="2147483725" r:id="rId23"/>
    <p:sldLayoutId id="2147483726" r:id="rId24"/>
    <p:sldLayoutId id="2147483729" r:id="rId25"/>
    <p:sldLayoutId id="2147483742" r:id="rId26"/>
    <p:sldLayoutId id="2147483733" r:id="rId27"/>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jp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emf"/><Relationship Id="rId1" Type="http://schemas.openxmlformats.org/officeDocument/2006/relationships/slideLayout" Target="../slideLayouts/slideLayout10.xml"/><Relationship Id="rId5" Type="http://schemas.openxmlformats.org/officeDocument/2006/relationships/image" Target="../media/image35.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p:txBody>
          <a:bodyPr/>
          <a:lstStyle/>
          <a:p>
            <a:endParaRPr lang="en-US" dirty="0"/>
          </a:p>
        </p:txBody>
      </p:sp>
      <p:sp>
        <p:nvSpPr>
          <p:cNvPr id="4" name="Textplatzhalter 3"/>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US" dirty="0"/>
          </a:p>
        </p:txBody>
      </p:sp>
      <p:sp>
        <p:nvSpPr>
          <p:cNvPr id="2" name="Textplatzhalter 1"/>
          <p:cNvSpPr>
            <a:spLocks noGrp="1"/>
          </p:cNvSpPr>
          <p:nvPr>
            <p:ph type="body" sz="quarter" idx="13"/>
          </p:nvPr>
        </p:nvSpPr>
        <p:spPr>
          <a:xfrm>
            <a:off x="478582" y="3761721"/>
            <a:ext cx="4069756" cy="2319660"/>
          </a:xfrm>
        </p:spPr>
        <p:txBody>
          <a:bodyPr/>
          <a:lstStyle/>
          <a:p>
            <a:endParaRPr lang="en-GB" dirty="0"/>
          </a:p>
          <a:p>
            <a:r>
              <a:rPr lang="en-GB" dirty="0" smtClean="0"/>
              <a:t>ADM Claims / Muhammed Shemeel </a:t>
            </a:r>
            <a:r>
              <a:rPr lang="en-GB" dirty="0"/>
              <a:t>/ </a:t>
            </a:r>
            <a:br>
              <a:rPr lang="en-GB" dirty="0"/>
            </a:br>
            <a:r>
              <a:rPr lang="en-GB" dirty="0" smtClean="0"/>
              <a:t>Trivandrum/ 23-11-2017</a:t>
            </a:r>
            <a:endParaRPr lang="en-GB" dirty="0"/>
          </a:p>
        </p:txBody>
      </p:sp>
      <p:sp>
        <p:nvSpPr>
          <p:cNvPr id="11" name="Titel 10"/>
          <p:cNvSpPr>
            <a:spLocks noGrp="1"/>
          </p:cNvSpPr>
          <p:nvPr>
            <p:ph type="title"/>
          </p:nvPr>
        </p:nvSpPr>
        <p:spPr>
          <a:xfrm>
            <a:off x="507935" y="765498"/>
            <a:ext cx="8107551" cy="2376264"/>
          </a:xfrm>
        </p:spPr>
        <p:txBody>
          <a:bodyPr/>
          <a:lstStyle/>
          <a:p>
            <a:r>
              <a:rPr lang="en-GB" sz="6000" dirty="0" smtClean="0"/>
              <a:t>AILP – Allianz Initial Learning program</a:t>
            </a:r>
            <a:r>
              <a:rPr lang="en-GB" sz="6000" dirty="0"/>
              <a:t/>
            </a:r>
            <a:br>
              <a:rPr lang="en-GB" sz="6000" dirty="0"/>
            </a:br>
            <a:endParaRPr lang="en-GB" sz="6000" dirty="0"/>
          </a:p>
        </p:txBody>
      </p:sp>
      <p:grpSp>
        <p:nvGrpSpPr>
          <p:cNvPr id="17" name="Gruppieren 16"/>
          <p:cNvGrpSpPr/>
          <p:nvPr/>
        </p:nvGrpSpPr>
        <p:grpSpPr>
          <a:xfrm>
            <a:off x="5056038" y="5864005"/>
            <a:ext cx="919064" cy="446109"/>
            <a:chOff x="7624760" y="5069989"/>
            <a:chExt cx="1638798" cy="446109"/>
          </a:xfrm>
        </p:grpSpPr>
        <p:sp>
          <p:nvSpPr>
            <p:cNvPr id="18" name="Textfeld 17"/>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Internal</a:t>
              </a:r>
              <a:endParaRPr lang="en-GB" sz="1200" b="1" dirty="0">
                <a:solidFill>
                  <a:srgbClr val="E4003A"/>
                </a:solidFill>
              </a:endParaRPr>
            </a:p>
          </p:txBody>
        </p:sp>
        <p:grpSp>
          <p:nvGrpSpPr>
            <p:cNvPr id="19" name="Gruppieren 18"/>
            <p:cNvGrpSpPr/>
            <p:nvPr/>
          </p:nvGrpSpPr>
          <p:grpSpPr>
            <a:xfrm>
              <a:off x="7624760" y="5069989"/>
              <a:ext cx="1449389" cy="446109"/>
              <a:chOff x="7624763" y="5079537"/>
              <a:chExt cx="1550486" cy="446109"/>
            </a:xfrm>
          </p:grpSpPr>
          <p:cxnSp>
            <p:nvCxnSpPr>
              <p:cNvPr id="20" name="Gerade Verbindung 19"/>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21" name="Gerade Verbindung 20"/>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7788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10</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Project flow–Online air ticket booking system</a:t>
            </a:r>
            <a:endParaRPr lang="en-GB" dirty="0"/>
          </a:p>
        </p:txBody>
      </p:sp>
      <p:sp>
        <p:nvSpPr>
          <p:cNvPr id="8" name="Text Placeholder 7"/>
          <p:cNvSpPr>
            <a:spLocks noGrp="1"/>
          </p:cNvSpPr>
          <p:nvPr>
            <p:ph type="body" sz="quarter" idx="20"/>
          </p:nvPr>
        </p:nvSpPr>
        <p:spPr/>
        <p:txBody>
          <a:bodyPr/>
          <a:lstStyle/>
          <a:p>
            <a:endParaRPr lang="en-GB"/>
          </a:p>
        </p:txBody>
      </p:sp>
      <p:graphicFrame>
        <p:nvGraphicFramePr>
          <p:cNvPr id="9" name="Content Placeholder 8"/>
          <p:cNvGraphicFramePr>
            <a:graphicFrameLocks noGrp="1"/>
          </p:cNvGraphicFramePr>
          <p:nvPr>
            <p:ph sz="quarter" idx="13"/>
            <p:extLst>
              <p:ext uri="{D42A27DB-BD31-4B8C-83A1-F6EECF244321}">
                <p14:modId xmlns:p14="http://schemas.microsoft.com/office/powerpoint/2010/main" val="1483888532"/>
              </p:ext>
            </p:extLst>
          </p:nvPr>
        </p:nvGraphicFramePr>
        <p:xfrm>
          <a:off x="1177466" y="3933850"/>
          <a:ext cx="9454244"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rved Down Arrow 9"/>
          <p:cNvSpPr/>
          <p:nvPr/>
        </p:nvSpPr>
        <p:spPr>
          <a:xfrm>
            <a:off x="2278782" y="4005858"/>
            <a:ext cx="3240360" cy="612068"/>
          </a:xfrm>
          <a:prstGeom prst="curvedDownArrow">
            <a:avLst/>
          </a:prstGeom>
          <a:solidFill>
            <a:schemeClr val="tx2">
              <a:lumMod val="20000"/>
              <a:lumOff val="80000"/>
            </a:schemeClr>
          </a:solidFill>
          <a:ln>
            <a:solidFill>
              <a:schemeClr val="tx2">
                <a:lumMod val="20000"/>
                <a:lumOff val="80000"/>
              </a:schemeClr>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grpSp>
        <p:nvGrpSpPr>
          <p:cNvPr id="11" name="Group 10"/>
          <p:cNvGrpSpPr/>
          <p:nvPr/>
        </p:nvGrpSpPr>
        <p:grpSpPr>
          <a:xfrm>
            <a:off x="3183431" y="2021205"/>
            <a:ext cx="1431062" cy="858637"/>
            <a:chOff x="96845" y="676080"/>
            <a:chExt cx="1431062" cy="858637"/>
          </a:xfrm>
          <a:scene3d>
            <a:camera prst="orthographicFront"/>
            <a:lightRig rig="threePt" dir="t">
              <a:rot lat="0" lon="0" rev="7500000"/>
            </a:lightRig>
          </a:scene3d>
        </p:grpSpPr>
        <p:sp>
          <p:nvSpPr>
            <p:cNvPr id="36" name="Rounded Rectangle 35"/>
            <p:cNvSpPr/>
            <p:nvPr/>
          </p:nvSpPr>
          <p:spPr>
            <a:xfrm>
              <a:off x="96845" y="676080"/>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sp3d prstMaterial="plastic">
              <a:bevelT w="127000" h="25400" prst="relaxedInset"/>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7" name="Rounded Rectangle 4"/>
            <p:cNvSpPr/>
            <p:nvPr/>
          </p:nvSpPr>
          <p:spPr>
            <a:xfrm>
              <a:off x="121994" y="701229"/>
              <a:ext cx="1380764" cy="8083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Login</a:t>
              </a:r>
              <a:endParaRPr lang="en-GB" sz="1800" kern="1200" dirty="0">
                <a:solidFill>
                  <a:schemeClr val="tx1"/>
                </a:solidFill>
              </a:endParaRPr>
            </a:p>
          </p:txBody>
        </p:sp>
      </p:grpSp>
      <p:grpSp>
        <p:nvGrpSpPr>
          <p:cNvPr id="14" name="Group 13"/>
          <p:cNvGrpSpPr/>
          <p:nvPr/>
        </p:nvGrpSpPr>
        <p:grpSpPr>
          <a:xfrm>
            <a:off x="4756097" y="2324234"/>
            <a:ext cx="303385" cy="354903"/>
            <a:chOff x="3582272" y="938672"/>
            <a:chExt cx="303385" cy="354903"/>
          </a:xfrm>
          <a:scene3d>
            <a:camera prst="orthographicFront"/>
            <a:lightRig rig="threePt" dir="t">
              <a:rot lat="0" lon="0" rev="7500000"/>
            </a:lightRig>
          </a:scene3d>
        </p:grpSpPr>
        <p:sp>
          <p:nvSpPr>
            <p:cNvPr id="30" name="Right Arrow 29"/>
            <p:cNvSpPr/>
            <p:nvPr/>
          </p:nvSpPr>
          <p:spPr>
            <a:xfrm>
              <a:off x="3582272" y="938672"/>
              <a:ext cx="303385" cy="354903"/>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Right Arrow 10"/>
            <p:cNvSpPr/>
            <p:nvPr/>
          </p:nvSpPr>
          <p:spPr>
            <a:xfrm>
              <a:off x="3582272" y="1009653"/>
              <a:ext cx="212370" cy="212941"/>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p:txBody>
        </p:sp>
      </p:grpSp>
      <p:grpSp>
        <p:nvGrpSpPr>
          <p:cNvPr id="15" name="Group 14"/>
          <p:cNvGrpSpPr/>
          <p:nvPr/>
        </p:nvGrpSpPr>
        <p:grpSpPr>
          <a:xfrm>
            <a:off x="5185415" y="2072367"/>
            <a:ext cx="1431062" cy="858637"/>
            <a:chOff x="4011590" y="686805"/>
            <a:chExt cx="1431062" cy="858637"/>
          </a:xfrm>
          <a:scene3d>
            <a:camera prst="orthographicFront"/>
            <a:lightRig rig="threePt" dir="t">
              <a:rot lat="0" lon="0" rev="7500000"/>
            </a:lightRig>
          </a:scene3d>
        </p:grpSpPr>
        <p:sp>
          <p:nvSpPr>
            <p:cNvPr id="28" name="Rounded Rectangle 27"/>
            <p:cNvSpPr/>
            <p:nvPr/>
          </p:nvSpPr>
          <p:spPr>
            <a:xfrm>
              <a:off x="4011590"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sp3d prstMaterial="plastic">
              <a:bevelT w="127000" h="25400" prst="relaxedInset"/>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9" name="Rounded Rectangle 12"/>
            <p:cNvSpPr/>
            <p:nvPr/>
          </p:nvSpPr>
          <p:spPr>
            <a:xfrm>
              <a:off x="4036739" y="711954"/>
              <a:ext cx="1380764" cy="8083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Admin Home Page</a:t>
              </a:r>
              <a:endParaRPr lang="en-GB" sz="1800" kern="1200" dirty="0">
                <a:solidFill>
                  <a:schemeClr val="tx1"/>
                </a:solidFill>
              </a:endParaRPr>
            </a:p>
          </p:txBody>
        </p:sp>
      </p:grpSp>
      <p:grpSp>
        <p:nvGrpSpPr>
          <p:cNvPr id="16" name="Group 15"/>
          <p:cNvGrpSpPr/>
          <p:nvPr/>
        </p:nvGrpSpPr>
        <p:grpSpPr>
          <a:xfrm>
            <a:off x="6759584" y="2324234"/>
            <a:ext cx="303385" cy="354903"/>
            <a:chOff x="5585759" y="938672"/>
            <a:chExt cx="303385" cy="354903"/>
          </a:xfrm>
          <a:scene3d>
            <a:camera prst="orthographicFront"/>
            <a:lightRig rig="threePt" dir="t">
              <a:rot lat="0" lon="0" rev="7500000"/>
            </a:lightRig>
          </a:scene3d>
        </p:grpSpPr>
        <p:sp>
          <p:nvSpPr>
            <p:cNvPr id="26" name="Right Arrow 25"/>
            <p:cNvSpPr/>
            <p:nvPr/>
          </p:nvSpPr>
          <p:spPr>
            <a:xfrm>
              <a:off x="5585759" y="938672"/>
              <a:ext cx="303385" cy="354903"/>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14"/>
            <p:cNvSpPr/>
            <p:nvPr/>
          </p:nvSpPr>
          <p:spPr>
            <a:xfrm>
              <a:off x="5585759" y="1009653"/>
              <a:ext cx="212370" cy="212941"/>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p:txBody>
        </p:sp>
      </p:grpSp>
      <p:grpSp>
        <p:nvGrpSpPr>
          <p:cNvPr id="17" name="Group 16"/>
          <p:cNvGrpSpPr/>
          <p:nvPr/>
        </p:nvGrpSpPr>
        <p:grpSpPr>
          <a:xfrm>
            <a:off x="7188903" y="2072367"/>
            <a:ext cx="1431062" cy="858637"/>
            <a:chOff x="6015078" y="686805"/>
            <a:chExt cx="1431062" cy="858637"/>
          </a:xfrm>
          <a:scene3d>
            <a:camera prst="orthographicFront"/>
            <a:lightRig rig="threePt" dir="t">
              <a:rot lat="0" lon="0" rev="7500000"/>
            </a:lightRig>
          </a:scene3d>
        </p:grpSpPr>
        <p:sp>
          <p:nvSpPr>
            <p:cNvPr id="24" name="Rounded Rectangle 23"/>
            <p:cNvSpPr/>
            <p:nvPr/>
          </p:nvSpPr>
          <p:spPr>
            <a:xfrm>
              <a:off x="6015078"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sp3d prstMaterial="plastic">
              <a:bevelT w="127000" h="25400" prst="relaxedInset"/>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5" name="Rounded Rectangle 16"/>
            <p:cNvSpPr/>
            <p:nvPr/>
          </p:nvSpPr>
          <p:spPr>
            <a:xfrm>
              <a:off x="6040227" y="711954"/>
              <a:ext cx="1380764" cy="8083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Manage User &amp; flights</a:t>
              </a:r>
              <a:endParaRPr lang="en-GB" sz="1800" kern="1200" dirty="0">
                <a:solidFill>
                  <a:schemeClr val="tx1"/>
                </a:solidFill>
              </a:endParaRPr>
            </a:p>
          </p:txBody>
        </p:sp>
      </p:grpSp>
      <p:grpSp>
        <p:nvGrpSpPr>
          <p:cNvPr id="18" name="Group 17"/>
          <p:cNvGrpSpPr/>
          <p:nvPr/>
        </p:nvGrpSpPr>
        <p:grpSpPr>
          <a:xfrm>
            <a:off x="8763071" y="2324234"/>
            <a:ext cx="303385" cy="354903"/>
            <a:chOff x="7589246" y="938672"/>
            <a:chExt cx="303385" cy="354903"/>
          </a:xfrm>
          <a:scene3d>
            <a:camera prst="orthographicFront"/>
            <a:lightRig rig="threePt" dir="t">
              <a:rot lat="0" lon="0" rev="7500000"/>
            </a:lightRig>
          </a:scene3d>
        </p:grpSpPr>
        <p:sp>
          <p:nvSpPr>
            <p:cNvPr id="22" name="Right Arrow 21"/>
            <p:cNvSpPr/>
            <p:nvPr/>
          </p:nvSpPr>
          <p:spPr>
            <a:xfrm>
              <a:off x="7589246" y="938672"/>
              <a:ext cx="303385" cy="354903"/>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Right Arrow 18"/>
            <p:cNvSpPr/>
            <p:nvPr/>
          </p:nvSpPr>
          <p:spPr>
            <a:xfrm>
              <a:off x="7589246" y="1009653"/>
              <a:ext cx="212370" cy="212941"/>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p:txBody>
        </p:sp>
      </p:grpSp>
      <p:grpSp>
        <p:nvGrpSpPr>
          <p:cNvPr id="19" name="Group 18"/>
          <p:cNvGrpSpPr/>
          <p:nvPr/>
        </p:nvGrpSpPr>
        <p:grpSpPr>
          <a:xfrm>
            <a:off x="9192390" y="2072367"/>
            <a:ext cx="1431062" cy="858637"/>
            <a:chOff x="8018565" y="686805"/>
            <a:chExt cx="1431062" cy="858637"/>
          </a:xfrm>
          <a:scene3d>
            <a:camera prst="orthographicFront"/>
            <a:lightRig rig="threePt" dir="t">
              <a:rot lat="0" lon="0" rev="7500000"/>
            </a:lightRig>
          </a:scene3d>
        </p:grpSpPr>
        <p:sp>
          <p:nvSpPr>
            <p:cNvPr id="20" name="Rounded Rectangle 19"/>
            <p:cNvSpPr/>
            <p:nvPr/>
          </p:nvSpPr>
          <p:spPr>
            <a:xfrm>
              <a:off x="8018565" y="686805"/>
              <a:ext cx="1431062" cy="858637"/>
            </a:xfrm>
            <a:prstGeom prst="roundRect">
              <a:avLst>
                <a:gd name="adj" fmla="val 10000"/>
              </a:avLst>
            </a:prstGeom>
            <a:solidFill>
              <a:schemeClr val="tx2">
                <a:lumMod val="20000"/>
                <a:lumOff val="80000"/>
              </a:schemeClr>
            </a:solidFill>
            <a:ln>
              <a:solidFill>
                <a:schemeClr val="tx2">
                  <a:lumMod val="20000"/>
                  <a:lumOff val="80000"/>
                </a:schemeClr>
              </a:solidFill>
            </a:ln>
            <a:sp3d prstMaterial="plastic">
              <a:bevelT w="127000" h="25400" prst="relaxedInset"/>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1" name="Rounded Rectangle 20"/>
            <p:cNvSpPr/>
            <p:nvPr/>
          </p:nvSpPr>
          <p:spPr>
            <a:xfrm>
              <a:off x="8043714" y="711954"/>
              <a:ext cx="1380764" cy="8083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Logout</a:t>
              </a:r>
              <a:endParaRPr lang="en-GB" sz="1800" kern="1200" dirty="0">
                <a:solidFill>
                  <a:schemeClr val="tx1"/>
                </a:solidFill>
              </a:endParaRPr>
            </a:p>
          </p:txBody>
        </p:sp>
      </p:grpSp>
      <p:sp>
        <p:nvSpPr>
          <p:cNvPr id="2" name="TextBox 1"/>
          <p:cNvSpPr txBox="1"/>
          <p:nvPr/>
        </p:nvSpPr>
        <p:spPr>
          <a:xfrm>
            <a:off x="622598" y="2097516"/>
            <a:ext cx="1656184" cy="422405"/>
          </a:xfrm>
          <a:prstGeom prst="rect">
            <a:avLst/>
          </a:prstGeom>
        </p:spPr>
        <p:txBody>
          <a:bodyPr vert="horz" wrap="square" lIns="72000" tIns="72000" rIns="72000" bIns="72000" rtlCol="0">
            <a:spAutoFit/>
          </a:bodyPr>
          <a:lstStyle/>
          <a:p>
            <a:r>
              <a:rPr lang="en-GB" sz="1800" dirty="0" smtClean="0"/>
              <a:t>Admin Module</a:t>
            </a:r>
          </a:p>
        </p:txBody>
      </p:sp>
      <p:sp>
        <p:nvSpPr>
          <p:cNvPr id="38" name="TextBox 37"/>
          <p:cNvSpPr txBox="1"/>
          <p:nvPr/>
        </p:nvSpPr>
        <p:spPr>
          <a:xfrm>
            <a:off x="656328" y="3803241"/>
            <a:ext cx="1656184" cy="432048"/>
          </a:xfrm>
          <a:prstGeom prst="rect">
            <a:avLst/>
          </a:prstGeom>
        </p:spPr>
        <p:txBody>
          <a:bodyPr vert="horz" wrap="square" lIns="72000" tIns="72000" rIns="72000" bIns="72000" rtlCol="0">
            <a:spAutoFit/>
          </a:bodyPr>
          <a:lstStyle/>
          <a:p>
            <a:r>
              <a:rPr lang="en-GB" sz="1800" dirty="0" smtClean="0"/>
              <a:t>User Module</a:t>
            </a:r>
          </a:p>
        </p:txBody>
      </p:sp>
    </p:spTree>
    <p:extLst>
      <p:ext uri="{BB962C8B-B14F-4D97-AF65-F5344CB8AC3E}">
        <p14:creationId xmlns:p14="http://schemas.microsoft.com/office/powerpoint/2010/main" val="494545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en-GB" dirty="0"/>
          </a:p>
        </p:txBody>
      </p:sp>
      <p:sp>
        <p:nvSpPr>
          <p:cNvPr id="3" name="Title 2"/>
          <p:cNvSpPr>
            <a:spLocks noGrp="1"/>
          </p:cNvSpPr>
          <p:nvPr>
            <p:ph type="title"/>
          </p:nvPr>
        </p:nvSpPr>
        <p:spPr/>
        <p:txBody>
          <a:bodyPr/>
          <a:lstStyle/>
          <a:p>
            <a:r>
              <a:rPr lang="en-GB" dirty="0" smtClean="0">
                <a:solidFill>
                  <a:schemeClr val="tx2"/>
                </a:solidFill>
              </a:rPr>
              <a:t>04</a:t>
            </a:r>
            <a:endParaRPr lang="en-GB" dirty="0">
              <a:solidFill>
                <a:schemeClr val="tx2"/>
              </a:solidFill>
            </a:endParaRPr>
          </a:p>
        </p:txBody>
      </p:sp>
      <p:sp>
        <p:nvSpPr>
          <p:cNvPr id="4" name="Text Placeholder 3"/>
          <p:cNvSpPr>
            <a:spLocks noGrp="1"/>
          </p:cNvSpPr>
          <p:nvPr>
            <p:ph type="body" sz="quarter" idx="14"/>
          </p:nvPr>
        </p:nvSpPr>
        <p:spPr/>
        <p:txBody>
          <a:bodyPr/>
          <a:lstStyle/>
          <a:p>
            <a:r>
              <a:rPr lang="en-GB" dirty="0" smtClean="0">
                <a:solidFill>
                  <a:schemeClr val="tx2"/>
                </a:solidFill>
              </a:rPr>
              <a:t>Application and tools</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3125672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35591" y="1411561"/>
            <a:ext cx="4153960" cy="2337417"/>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12</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Applications | Tools | Server</a:t>
            </a:r>
            <a:endParaRPr lang="en-GB" dirty="0"/>
          </a:p>
        </p:txBody>
      </p:sp>
      <p:sp>
        <p:nvSpPr>
          <p:cNvPr id="8" name="Text Placeholder 7"/>
          <p:cNvSpPr>
            <a:spLocks noGrp="1"/>
          </p:cNvSpPr>
          <p:nvPr>
            <p:ph type="body" sz="quarter" idx="20"/>
          </p:nvPr>
        </p:nvSpPr>
        <p:spPr/>
        <p:txBody>
          <a:bodyPr/>
          <a:lstStyle/>
          <a:p>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008" y="1441562"/>
            <a:ext cx="3692772" cy="234827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998" y="4121892"/>
            <a:ext cx="2808312" cy="2592288"/>
          </a:xfrm>
          <a:prstGeom prst="rect">
            <a:avLst/>
          </a:prstGeom>
        </p:spPr>
      </p:pic>
    </p:spTree>
    <p:extLst>
      <p:ext uri="{BB962C8B-B14F-4D97-AF65-F5344CB8AC3E}">
        <p14:creationId xmlns:p14="http://schemas.microsoft.com/office/powerpoint/2010/main" val="3195619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hteck 133"/>
          <p:cNvSpPr/>
          <p:nvPr/>
        </p:nvSpPr>
        <p:spPr>
          <a:xfrm>
            <a:off x="1" y="0"/>
            <a:ext cx="12190412" cy="6859588"/>
          </a:xfrm>
          <a:prstGeom prst="rect">
            <a:avLst/>
          </a:prstGeom>
          <a:solidFill>
            <a:srgbClr val="003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platzhalter 2"/>
          <p:cNvSpPr>
            <a:spLocks noGrp="1"/>
          </p:cNvSpPr>
          <p:nvPr>
            <p:ph type="body" sz="quarter" idx="19"/>
          </p:nvPr>
        </p:nvSpPr>
        <p:spPr>
          <a:solidFill>
            <a:schemeClr val="bg1"/>
          </a:solidFill>
        </p:spPr>
        <p:txBody>
          <a:bodyPr/>
          <a:lstStyle/>
          <a:p>
            <a:endParaRPr lang="de-DE" dirty="0"/>
          </a:p>
        </p:txBody>
      </p:sp>
      <p:sp>
        <p:nvSpPr>
          <p:cNvPr id="2" name="Titel 1"/>
          <p:cNvSpPr>
            <a:spLocks noGrp="1"/>
          </p:cNvSpPr>
          <p:nvPr>
            <p:ph type="title"/>
          </p:nvPr>
        </p:nvSpPr>
        <p:spPr/>
        <p:txBody>
          <a:bodyPr/>
          <a:lstStyle/>
          <a:p>
            <a:r>
              <a:rPr lang="en-GB" dirty="0" smtClean="0">
                <a:solidFill>
                  <a:schemeClr val="tx2"/>
                </a:solidFill>
              </a:rPr>
              <a:t>05</a:t>
            </a:r>
            <a:endParaRPr lang="en-GB" dirty="0">
              <a:solidFill>
                <a:schemeClr val="tx2"/>
              </a:solidFill>
            </a:endParaRPr>
          </a:p>
        </p:txBody>
      </p:sp>
      <p:sp>
        <p:nvSpPr>
          <p:cNvPr id="59" name="Textplatzhalter 58"/>
          <p:cNvSpPr>
            <a:spLocks noGrp="1"/>
          </p:cNvSpPr>
          <p:nvPr>
            <p:ph type="body" sz="quarter" idx="14"/>
          </p:nvPr>
        </p:nvSpPr>
        <p:spPr/>
        <p:txBody>
          <a:bodyPr/>
          <a:lstStyle/>
          <a:p>
            <a:r>
              <a:rPr lang="en-GB" dirty="0" smtClean="0">
                <a:solidFill>
                  <a:schemeClr val="tx2"/>
                </a:solidFill>
              </a:rPr>
              <a:t>Project - Screenshots</a:t>
            </a:r>
            <a:endParaRPr lang="en-GB" dirty="0">
              <a:solidFill>
                <a:schemeClr val="tx2"/>
              </a:solidFill>
            </a:endParaRPr>
          </a:p>
        </p:txBody>
      </p:sp>
      <p:pic>
        <p:nvPicPr>
          <p:cNvPr id="43"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77550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14</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a:t>Project </a:t>
            </a:r>
            <a:r>
              <a:rPr lang="en-GB" dirty="0" smtClean="0"/>
              <a:t>Screenshot–Online </a:t>
            </a:r>
            <a:r>
              <a:rPr lang="en-GB" dirty="0"/>
              <a:t>air ticket booking system</a:t>
            </a:r>
          </a:p>
        </p:txBody>
      </p:sp>
      <p:sp>
        <p:nvSpPr>
          <p:cNvPr id="8" name="Text Placeholder 7"/>
          <p:cNvSpPr>
            <a:spLocks noGrp="1"/>
          </p:cNvSpPr>
          <p:nvPr>
            <p:ph type="body" sz="quarter" idx="20"/>
          </p:nvPr>
        </p:nvSpPr>
        <p:spPr/>
        <p:txBody>
          <a:bodyPr/>
          <a:lstStyle/>
          <a:p>
            <a:endParaRPr lang="en-GB"/>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4" y="2061641"/>
            <a:ext cx="5156250" cy="269356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254" y="1485578"/>
            <a:ext cx="4611359" cy="4340522"/>
          </a:xfrm>
          <a:prstGeom prst="rect">
            <a:avLst/>
          </a:prstGeom>
        </p:spPr>
      </p:pic>
    </p:spTree>
    <p:extLst>
      <p:ext uri="{BB962C8B-B14F-4D97-AF65-F5344CB8AC3E}">
        <p14:creationId xmlns:p14="http://schemas.microsoft.com/office/powerpoint/2010/main" val="1774063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1986" y="1607829"/>
            <a:ext cx="5707196" cy="3982205"/>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15</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a:t>Project Screenshot–Online air ticket booking system</a:t>
            </a:r>
          </a:p>
        </p:txBody>
      </p:sp>
      <p:sp>
        <p:nvSpPr>
          <p:cNvPr id="8" name="Text Placeholder 7"/>
          <p:cNvSpPr>
            <a:spLocks noGrp="1"/>
          </p:cNvSpPr>
          <p:nvPr>
            <p:ph type="body" sz="quarter" idx="20"/>
          </p:nvPr>
        </p:nvSpPr>
        <p:spPr/>
        <p:txBody>
          <a:bodyPr/>
          <a:lstStyle/>
          <a:p>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198" y="1603314"/>
            <a:ext cx="6012831" cy="4002221"/>
          </a:xfrm>
          <a:prstGeom prst="rect">
            <a:avLst/>
          </a:prstGeom>
        </p:spPr>
      </p:pic>
    </p:spTree>
    <p:extLst>
      <p:ext uri="{BB962C8B-B14F-4D97-AF65-F5344CB8AC3E}">
        <p14:creationId xmlns:p14="http://schemas.microsoft.com/office/powerpoint/2010/main" val="2141125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86694" y="1773610"/>
            <a:ext cx="9187606" cy="3876772"/>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16</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a:t>Project Screenshot–Online air ticket booking system</a:t>
            </a:r>
          </a:p>
        </p:txBody>
      </p:sp>
      <p:sp>
        <p:nvSpPr>
          <p:cNvPr id="8" name="Text Placeholder 7"/>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1863386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en-GB" dirty="0"/>
          </a:p>
        </p:txBody>
      </p:sp>
      <p:sp>
        <p:nvSpPr>
          <p:cNvPr id="3" name="Title 2"/>
          <p:cNvSpPr>
            <a:spLocks noGrp="1"/>
          </p:cNvSpPr>
          <p:nvPr>
            <p:ph type="title"/>
          </p:nvPr>
        </p:nvSpPr>
        <p:spPr/>
        <p:txBody>
          <a:bodyPr/>
          <a:lstStyle/>
          <a:p>
            <a:r>
              <a:rPr lang="en-GB" dirty="0" smtClean="0">
                <a:solidFill>
                  <a:schemeClr val="tx2"/>
                </a:solidFill>
              </a:rPr>
              <a:t>06</a:t>
            </a:r>
            <a:endParaRPr lang="en-GB" dirty="0">
              <a:solidFill>
                <a:schemeClr val="tx2"/>
              </a:solidFill>
            </a:endParaRPr>
          </a:p>
        </p:txBody>
      </p:sp>
      <p:sp>
        <p:nvSpPr>
          <p:cNvPr id="4" name="Text Placeholder 3"/>
          <p:cNvSpPr>
            <a:spLocks noGrp="1"/>
          </p:cNvSpPr>
          <p:nvPr>
            <p:ph type="body" sz="quarter" idx="14"/>
          </p:nvPr>
        </p:nvSpPr>
        <p:spPr/>
        <p:txBody>
          <a:bodyPr/>
          <a:lstStyle/>
          <a:p>
            <a:r>
              <a:rPr lang="en-GB" dirty="0" smtClean="0">
                <a:solidFill>
                  <a:schemeClr val="tx2"/>
                </a:solidFill>
              </a:rPr>
              <a:t>Claims</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265744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3"/>
            <p:extLst>
              <p:ext uri="{D42A27DB-BD31-4B8C-83A1-F6EECF244321}">
                <p14:modId xmlns:p14="http://schemas.microsoft.com/office/powerpoint/2010/main" val="1623013946"/>
              </p:ext>
            </p:extLst>
          </p:nvPr>
        </p:nvGraphicFramePr>
        <p:xfrm>
          <a:off x="262558" y="1053530"/>
          <a:ext cx="10729192"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18</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a:noFill/>
        </p:spPr>
        <p:txBody>
          <a:bodyPr/>
          <a:lstStyle/>
          <a:p>
            <a:r>
              <a:rPr lang="en-GB" dirty="0" smtClean="0"/>
              <a:t>Policy</a:t>
            </a:r>
            <a:endParaRPr lang="en-GB" dirty="0"/>
          </a:p>
        </p:txBody>
      </p:sp>
      <p:sp>
        <p:nvSpPr>
          <p:cNvPr id="8" name="Text Placeholder 7"/>
          <p:cNvSpPr>
            <a:spLocks noGrp="1"/>
          </p:cNvSpPr>
          <p:nvPr>
            <p:ph type="body" sz="quarter" idx="20"/>
          </p:nvPr>
        </p:nvSpPr>
        <p:spPr/>
        <p:txBody>
          <a:bodyPr/>
          <a:lstStyle/>
          <a:p>
            <a:endParaRPr lang="en-GB"/>
          </a:p>
        </p:txBody>
      </p:sp>
      <p:sp>
        <p:nvSpPr>
          <p:cNvPr id="10" name="TextBox 9"/>
          <p:cNvSpPr txBox="1"/>
          <p:nvPr/>
        </p:nvSpPr>
        <p:spPr>
          <a:xfrm>
            <a:off x="478582" y="1557586"/>
            <a:ext cx="3024336" cy="2084399"/>
          </a:xfrm>
          <a:prstGeom prst="rect">
            <a:avLst/>
          </a:prstGeom>
        </p:spPr>
        <p:txBody>
          <a:bodyPr vert="horz" wrap="square" lIns="72000" tIns="72000" rIns="72000" bIns="72000" rtlCol="0">
            <a:spAutoFit/>
          </a:bodyPr>
          <a:lstStyle/>
          <a:p>
            <a:pPr marL="285750" indent="-285750" algn="just">
              <a:buFont typeface="Arial" panose="020B0604020202020204" pitchFamily="34" charset="0"/>
              <a:buChar char="•"/>
            </a:pPr>
            <a:r>
              <a:rPr lang="en-US" altLang="en-US" sz="1800" dirty="0"/>
              <a:t>A </a:t>
            </a:r>
            <a:r>
              <a:rPr lang="en-US" altLang="en-US" sz="1800" b="1" dirty="0"/>
              <a:t>policy</a:t>
            </a:r>
            <a:r>
              <a:rPr lang="en-US" altLang="en-US" sz="1800" dirty="0"/>
              <a:t> is a contract between the </a:t>
            </a:r>
            <a:r>
              <a:rPr lang="en-US" altLang="en-US" sz="1800" dirty="0" smtClean="0"/>
              <a:t>insurer and </a:t>
            </a:r>
            <a:r>
              <a:rPr lang="en-US" altLang="en-US" sz="1800" dirty="0"/>
              <a:t>the insured in which the </a:t>
            </a:r>
            <a:r>
              <a:rPr lang="en-US" altLang="en-US" sz="1800" dirty="0" smtClean="0"/>
              <a:t>insurer promises </a:t>
            </a:r>
            <a:r>
              <a:rPr lang="en-US" altLang="en-US" sz="1800" dirty="0"/>
              <a:t>to cover the insured for specific types of losses</a:t>
            </a:r>
          </a:p>
          <a:p>
            <a:endParaRPr lang="en-GB" sz="1800" dirty="0" smtClean="0"/>
          </a:p>
        </p:txBody>
      </p:sp>
    </p:spTree>
    <p:extLst>
      <p:ext uri="{BB962C8B-B14F-4D97-AF65-F5344CB8AC3E}">
        <p14:creationId xmlns:p14="http://schemas.microsoft.com/office/powerpoint/2010/main" val="2674427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206774" y="1197546"/>
            <a:ext cx="7560840" cy="4840288"/>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19</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a:noFill/>
        </p:spPr>
        <p:txBody>
          <a:bodyPr/>
          <a:lstStyle/>
          <a:p>
            <a:r>
              <a:rPr lang="en-GB" dirty="0" smtClean="0"/>
              <a:t>Claims – Business perspective</a:t>
            </a:r>
            <a:endParaRPr lang="en-GB" dirty="0"/>
          </a:p>
        </p:txBody>
      </p:sp>
      <p:sp>
        <p:nvSpPr>
          <p:cNvPr id="8" name="Text Placeholder 7"/>
          <p:cNvSpPr>
            <a:spLocks noGrp="1"/>
          </p:cNvSpPr>
          <p:nvPr>
            <p:ph type="body" sz="quarter" idx="20"/>
          </p:nvPr>
        </p:nvSpPr>
        <p:spPr/>
        <p:txBody>
          <a:bodyPr/>
          <a:lstStyle/>
          <a:p>
            <a:endParaRPr lang="en-GB"/>
          </a:p>
        </p:txBody>
      </p:sp>
      <p:cxnSp>
        <p:nvCxnSpPr>
          <p:cNvPr id="13" name="Straight Arrow Connector 12"/>
          <p:cNvCxnSpPr/>
          <p:nvPr/>
        </p:nvCxnSpPr>
        <p:spPr>
          <a:xfrm flipH="1" flipV="1">
            <a:off x="1774726" y="2637706"/>
            <a:ext cx="72008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20" idx="3"/>
          </p:cNvCxnSpPr>
          <p:nvPr/>
        </p:nvCxnSpPr>
        <p:spPr>
          <a:xfrm flipH="1">
            <a:off x="1774726" y="3321782"/>
            <a:ext cx="72008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18542" y="2237367"/>
            <a:ext cx="1656184" cy="699404"/>
          </a:xfrm>
          <a:prstGeom prst="rect">
            <a:avLst/>
          </a:prstGeom>
        </p:spPr>
        <p:style>
          <a:lnRef idx="2">
            <a:schemeClr val="dk1"/>
          </a:lnRef>
          <a:fillRef idx="1">
            <a:schemeClr val="lt1"/>
          </a:fillRef>
          <a:effectRef idx="0">
            <a:schemeClr val="dk1"/>
          </a:effectRef>
          <a:fontRef idx="minor">
            <a:schemeClr val="dk1"/>
          </a:fontRef>
        </p:style>
        <p:txBody>
          <a:bodyPr vert="horz" wrap="square" lIns="72000" tIns="72000" rIns="72000" bIns="72000" rtlCol="0">
            <a:spAutoFit/>
          </a:bodyPr>
          <a:lstStyle/>
          <a:p>
            <a:r>
              <a:rPr lang="en-GB" sz="1800" dirty="0" smtClean="0"/>
              <a:t>Discovery/ Investigation</a:t>
            </a:r>
          </a:p>
        </p:txBody>
      </p:sp>
      <p:sp>
        <p:nvSpPr>
          <p:cNvPr id="20" name="TextBox 19"/>
          <p:cNvSpPr txBox="1"/>
          <p:nvPr/>
        </p:nvSpPr>
        <p:spPr>
          <a:xfrm>
            <a:off x="118542" y="3332120"/>
            <a:ext cx="1656184" cy="699404"/>
          </a:xfrm>
          <a:prstGeom prst="rect">
            <a:avLst/>
          </a:prstGeom>
        </p:spPr>
        <p:style>
          <a:lnRef idx="2">
            <a:schemeClr val="dk1"/>
          </a:lnRef>
          <a:fillRef idx="1">
            <a:schemeClr val="lt1"/>
          </a:fillRef>
          <a:effectRef idx="0">
            <a:schemeClr val="dk1"/>
          </a:effectRef>
          <a:fontRef idx="minor">
            <a:schemeClr val="dk1"/>
          </a:fontRef>
        </p:style>
        <p:txBody>
          <a:bodyPr vert="horz" wrap="square" lIns="72000" tIns="72000" rIns="72000" bIns="72000" rtlCol="0">
            <a:spAutoFit/>
          </a:bodyPr>
          <a:lstStyle/>
          <a:p>
            <a:r>
              <a:rPr lang="en-GB" sz="1800" dirty="0" smtClean="0"/>
              <a:t>Loss Assessment</a:t>
            </a:r>
          </a:p>
        </p:txBody>
      </p:sp>
      <p:sp>
        <p:nvSpPr>
          <p:cNvPr id="24" name="TextBox 23"/>
          <p:cNvSpPr txBox="1"/>
          <p:nvPr/>
        </p:nvSpPr>
        <p:spPr>
          <a:xfrm>
            <a:off x="9911630" y="4293890"/>
            <a:ext cx="1584176" cy="422405"/>
          </a:xfrm>
          <a:prstGeom prst="rect">
            <a:avLst/>
          </a:prstGeom>
          <a:solidFill>
            <a:srgbClr val="66FF33"/>
          </a:solidFill>
        </p:spPr>
        <p:style>
          <a:lnRef idx="2">
            <a:schemeClr val="dk1"/>
          </a:lnRef>
          <a:fillRef idx="1">
            <a:schemeClr val="lt1"/>
          </a:fillRef>
          <a:effectRef idx="0">
            <a:schemeClr val="dk1"/>
          </a:effectRef>
          <a:fontRef idx="minor">
            <a:schemeClr val="dk1"/>
          </a:fontRef>
        </p:style>
        <p:txBody>
          <a:bodyPr vert="horz" wrap="square" lIns="72000" tIns="72000" rIns="72000" bIns="72000" rtlCol="0">
            <a:spAutoFit/>
          </a:bodyPr>
          <a:lstStyle/>
          <a:p>
            <a:r>
              <a:rPr lang="en-GB" sz="1800" dirty="0" smtClean="0"/>
              <a:t>Fundamenta</a:t>
            </a:r>
            <a:r>
              <a:rPr lang="en-GB" sz="1800" dirty="0"/>
              <a:t>l</a:t>
            </a:r>
            <a:endParaRPr lang="en-GB" sz="1800" dirty="0" smtClean="0"/>
          </a:p>
        </p:txBody>
      </p:sp>
      <p:sp>
        <p:nvSpPr>
          <p:cNvPr id="25" name="TextBox 24"/>
          <p:cNvSpPr txBox="1"/>
          <p:nvPr/>
        </p:nvSpPr>
        <p:spPr>
          <a:xfrm>
            <a:off x="9911630" y="5013970"/>
            <a:ext cx="1584176" cy="432048"/>
          </a:xfrm>
          <a:prstGeom prst="rect">
            <a:avLst/>
          </a:prstGeom>
          <a:solidFill>
            <a:srgbClr val="8FDAFF"/>
          </a:solidFill>
        </p:spPr>
        <p:style>
          <a:lnRef idx="2">
            <a:schemeClr val="dk1"/>
          </a:lnRef>
          <a:fillRef idx="1">
            <a:schemeClr val="lt1"/>
          </a:fillRef>
          <a:effectRef idx="0">
            <a:schemeClr val="dk1"/>
          </a:effectRef>
          <a:fontRef idx="minor">
            <a:schemeClr val="dk1"/>
          </a:fontRef>
        </p:style>
        <p:txBody>
          <a:bodyPr vert="horz" wrap="square" lIns="72000" tIns="72000" rIns="72000" bIns="72000" rtlCol="0">
            <a:spAutoFit/>
          </a:bodyPr>
          <a:lstStyle/>
          <a:p>
            <a:r>
              <a:rPr lang="en-GB" sz="1800" dirty="0" smtClean="0"/>
              <a:t>Specialized</a:t>
            </a:r>
          </a:p>
        </p:txBody>
      </p:sp>
      <p:sp>
        <p:nvSpPr>
          <p:cNvPr id="26" name="TextBox 25"/>
          <p:cNvSpPr txBox="1"/>
          <p:nvPr/>
        </p:nvSpPr>
        <p:spPr>
          <a:xfrm>
            <a:off x="478582" y="5218287"/>
            <a:ext cx="1296144" cy="391628"/>
          </a:xfrm>
          <a:prstGeom prst="rect">
            <a:avLst/>
          </a:prstGeom>
        </p:spPr>
        <p:txBody>
          <a:bodyPr vert="horz" wrap="square" lIns="72000" tIns="72000" rIns="72000" bIns="72000" rtlCol="0">
            <a:spAutoFit/>
          </a:bodyPr>
          <a:lstStyle/>
          <a:p>
            <a:r>
              <a:rPr lang="en-GB" sz="1600" dirty="0" smtClean="0"/>
              <a:t>Subrogation </a:t>
            </a:r>
          </a:p>
        </p:txBody>
      </p:sp>
      <p:sp>
        <p:nvSpPr>
          <p:cNvPr id="27" name="TextBox 26"/>
          <p:cNvSpPr txBox="1"/>
          <p:nvPr/>
        </p:nvSpPr>
        <p:spPr>
          <a:xfrm>
            <a:off x="641953" y="5826268"/>
            <a:ext cx="1152128" cy="391628"/>
          </a:xfrm>
          <a:prstGeom prst="rect">
            <a:avLst/>
          </a:prstGeom>
        </p:spPr>
        <p:txBody>
          <a:bodyPr vert="horz" wrap="square" lIns="72000" tIns="72000" rIns="72000" bIns="72000" rtlCol="0">
            <a:spAutoFit/>
          </a:bodyPr>
          <a:lstStyle/>
          <a:p>
            <a:r>
              <a:rPr lang="en-GB" sz="1600" dirty="0" smtClean="0"/>
              <a:t>Salvage</a:t>
            </a:r>
          </a:p>
        </p:txBody>
      </p:sp>
      <p:cxnSp>
        <p:nvCxnSpPr>
          <p:cNvPr id="28" name="Straight Arrow Connector 27"/>
          <p:cNvCxnSpPr/>
          <p:nvPr/>
        </p:nvCxnSpPr>
        <p:spPr>
          <a:xfrm flipH="1" flipV="1">
            <a:off x="1702718" y="5446018"/>
            <a:ext cx="792088" cy="2880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a:off x="1486694" y="5826268"/>
            <a:ext cx="1008112" cy="1958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104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de-DE" dirty="0"/>
          </a:p>
        </p:txBody>
      </p:sp>
      <p:graphicFrame>
        <p:nvGraphicFramePr>
          <p:cNvPr id="52" name="Inhaltsplatzhalter 51"/>
          <p:cNvGraphicFramePr>
            <a:graphicFrameLocks noGrp="1"/>
          </p:cNvGraphicFramePr>
          <p:nvPr>
            <p:ph idx="1"/>
            <p:extLst>
              <p:ext uri="{D42A27DB-BD31-4B8C-83A1-F6EECF244321}">
                <p14:modId xmlns:p14="http://schemas.microsoft.com/office/powerpoint/2010/main" val="2437850862"/>
              </p:ext>
            </p:extLst>
          </p:nvPr>
        </p:nvGraphicFramePr>
        <p:xfrm>
          <a:off x="3562350" y="1030288"/>
          <a:ext cx="8208000" cy="4377600"/>
        </p:xfrm>
        <a:graphic>
          <a:graphicData uri="http://schemas.openxmlformats.org/drawingml/2006/table">
            <a:tbl>
              <a:tblPr firstRow="1" bandRow="1">
                <a:tableStyleId>{2D5ABB26-0587-4C30-8999-92F81FD0307C}</a:tableStyleId>
              </a:tblPr>
              <a:tblGrid>
                <a:gridCol w="1020688">
                  <a:extLst>
                    <a:ext uri="{9D8B030D-6E8A-4147-A177-3AD203B41FA5}">
                      <a16:colId xmlns="" xmlns:a16="http://schemas.microsoft.com/office/drawing/2014/main" val="20000"/>
                    </a:ext>
                  </a:extLst>
                </a:gridCol>
                <a:gridCol w="3083312">
                  <a:extLst>
                    <a:ext uri="{9D8B030D-6E8A-4147-A177-3AD203B41FA5}">
                      <a16:colId xmlns="" xmlns:a16="http://schemas.microsoft.com/office/drawing/2014/main" val="20001"/>
                    </a:ext>
                  </a:extLst>
                </a:gridCol>
                <a:gridCol w="1044000">
                  <a:extLst>
                    <a:ext uri="{9D8B030D-6E8A-4147-A177-3AD203B41FA5}">
                      <a16:colId xmlns="" xmlns:a16="http://schemas.microsoft.com/office/drawing/2014/main" val="20002"/>
                    </a:ext>
                  </a:extLst>
                </a:gridCol>
                <a:gridCol w="3060000">
                  <a:extLst>
                    <a:ext uri="{9D8B030D-6E8A-4147-A177-3AD203B41FA5}">
                      <a16:colId xmlns="" xmlns:a16="http://schemas.microsoft.com/office/drawing/2014/main" val="20003"/>
                    </a:ext>
                  </a:extLst>
                </a:gridCol>
              </a:tblGrid>
              <a:tr h="370840">
                <a:tc>
                  <a:txBody>
                    <a:bodyPr/>
                    <a:lstStyle/>
                    <a:p>
                      <a:pPr marL="0" algn="l" defTabSz="1219170" rtl="0" eaLnBrk="1" latinLnBrk="0" hangingPunct="1"/>
                      <a:r>
                        <a:rPr lang="en-GB" sz="6000" b="1" kern="1200" cap="all" noProof="0" dirty="0">
                          <a:solidFill>
                            <a:schemeClr val="tx2"/>
                          </a:solidFill>
                          <a:latin typeface="+mn-lt"/>
                          <a:ea typeface="+mn-ea"/>
                          <a:cs typeface="+mn-cs"/>
                        </a:rPr>
                        <a:t>01</a:t>
                      </a:r>
                    </a:p>
                  </a:txBody>
                  <a:tcPr marL="0" marR="0" marT="180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ABOUT Allianz</a:t>
                      </a:r>
                      <a:endParaRPr lang="en-GB" sz="1400" noProof="0" dirty="0">
                        <a:solidFill>
                          <a:schemeClr val="tx1"/>
                        </a:solidFill>
                      </a:endParaRPr>
                    </a:p>
                  </a:txBody>
                  <a:tcPr marL="0" marR="90609" anchor="ctr"/>
                </a:tc>
                <a:tc>
                  <a:txBody>
                    <a:bodyPr/>
                    <a:lstStyle/>
                    <a:p>
                      <a:pPr marL="0" algn="l" defTabSz="1219170" rtl="0" eaLnBrk="1" latinLnBrk="0" hangingPunct="1"/>
                      <a:r>
                        <a:rPr lang="en-GB" sz="6000" b="1" kern="1200" cap="all" noProof="0" dirty="0">
                          <a:solidFill>
                            <a:schemeClr val="tx2"/>
                          </a:solidFill>
                          <a:latin typeface="+mn-lt"/>
                          <a:ea typeface="+mn-ea"/>
                          <a:cs typeface="+mn-cs"/>
                        </a:rPr>
                        <a:t>05</a:t>
                      </a:r>
                    </a:p>
                  </a:txBody>
                  <a:tcPr marL="0" marR="0" marT="144000" marB="0" anchor="ctr"/>
                </a:tc>
                <a:tc>
                  <a:txBody>
                    <a:bodyPr/>
                    <a:lstStyle/>
                    <a:p>
                      <a:pPr marL="0" algn="l" defTabSz="1219170" rtl="0" eaLnBrk="1" latinLnBrk="0" hangingPunct="1"/>
                      <a:r>
                        <a:rPr lang="en-GB" sz="1400" b="1" kern="1200" cap="all" baseline="0" noProof="0" dirty="0" smtClean="0">
                          <a:solidFill>
                            <a:schemeClr val="tx2"/>
                          </a:solidFill>
                          <a:latin typeface="+mn-lt"/>
                          <a:ea typeface="+mn-ea"/>
                          <a:cs typeface="+mn-cs"/>
                        </a:rPr>
                        <a:t>Project - screenshots</a:t>
                      </a:r>
                      <a:endParaRPr lang="en-GB" sz="1400" noProof="0" dirty="0">
                        <a:solidFill>
                          <a:schemeClr val="tx1"/>
                        </a:solidFill>
                      </a:endParaRPr>
                    </a:p>
                  </a:txBody>
                  <a:tcPr marL="0" marR="90609" anchor="ctr"/>
                </a:tc>
                <a:extLst>
                  <a:ext uri="{0D108BD9-81ED-4DB2-BD59-A6C34878D82A}">
                    <a16:rowId xmlns="" xmlns:a16="http://schemas.microsoft.com/office/drawing/2014/main" val="10000"/>
                  </a:ext>
                </a:extLst>
              </a:tr>
              <a:tr h="370840">
                <a:tc>
                  <a:txBody>
                    <a:bodyPr/>
                    <a:lstStyle/>
                    <a:p>
                      <a:pPr marL="0" algn="l" defTabSz="1219170" rtl="0" eaLnBrk="1" latinLnBrk="0" hangingPunct="1"/>
                      <a:r>
                        <a:rPr lang="en-GB" sz="6000" b="1" kern="1200" cap="all" noProof="0" dirty="0">
                          <a:solidFill>
                            <a:schemeClr val="tx2"/>
                          </a:solidFill>
                          <a:latin typeface="+mn-lt"/>
                          <a:ea typeface="+mn-ea"/>
                          <a:cs typeface="+mn-cs"/>
                        </a:rPr>
                        <a:t>02</a:t>
                      </a:r>
                    </a:p>
                  </a:txBody>
                  <a:tcPr marL="0" marR="0" marT="180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Key</a:t>
                      </a:r>
                      <a:r>
                        <a:rPr lang="en-GB" sz="1400" b="1" kern="1200" cap="all" baseline="0" noProof="0" dirty="0" smtClean="0">
                          <a:solidFill>
                            <a:schemeClr val="tx2"/>
                          </a:solidFill>
                          <a:latin typeface="+mn-lt"/>
                          <a:ea typeface="+mn-ea"/>
                          <a:cs typeface="+mn-cs"/>
                        </a:rPr>
                        <a:t> learnings</a:t>
                      </a:r>
                      <a:endParaRPr lang="en-GB" sz="1400" noProof="0" dirty="0">
                        <a:solidFill>
                          <a:schemeClr val="tx1"/>
                        </a:solidFill>
                      </a:endParaRPr>
                    </a:p>
                  </a:txBody>
                  <a:tcPr marL="0" marR="90609" anchor="ctr"/>
                </a:tc>
                <a:tc>
                  <a:txBody>
                    <a:bodyPr/>
                    <a:lstStyle/>
                    <a:p>
                      <a:pPr marL="0" algn="l" defTabSz="1219170" rtl="0" eaLnBrk="1" latinLnBrk="0" hangingPunct="1"/>
                      <a:r>
                        <a:rPr lang="en-GB" sz="6000" b="1" kern="1200" cap="all" noProof="0" dirty="0">
                          <a:solidFill>
                            <a:schemeClr val="tx2"/>
                          </a:solidFill>
                          <a:latin typeface="+mn-lt"/>
                          <a:ea typeface="+mn-ea"/>
                          <a:cs typeface="+mn-cs"/>
                        </a:rPr>
                        <a:t>06</a:t>
                      </a:r>
                    </a:p>
                  </a:txBody>
                  <a:tcPr marL="0" marR="0" marT="144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claims</a:t>
                      </a:r>
                      <a:endParaRPr lang="en-GB" sz="1400" noProof="0" dirty="0">
                        <a:solidFill>
                          <a:schemeClr val="tx1"/>
                        </a:solidFill>
                      </a:endParaRPr>
                    </a:p>
                  </a:txBody>
                  <a:tcPr marL="0" marR="90609" anchor="ctr"/>
                </a:tc>
                <a:extLst>
                  <a:ext uri="{0D108BD9-81ED-4DB2-BD59-A6C34878D82A}">
                    <a16:rowId xmlns="" xmlns:a16="http://schemas.microsoft.com/office/drawing/2014/main" val="10001"/>
                  </a:ext>
                </a:extLst>
              </a:tr>
              <a:tr h="370840">
                <a:tc>
                  <a:txBody>
                    <a:bodyPr/>
                    <a:lstStyle/>
                    <a:p>
                      <a:pPr marL="0" algn="l" defTabSz="1219170" rtl="0" eaLnBrk="1" latinLnBrk="0" hangingPunct="1"/>
                      <a:r>
                        <a:rPr lang="en-GB" sz="6000" b="1" kern="1200" cap="all" noProof="0" dirty="0">
                          <a:solidFill>
                            <a:schemeClr val="tx2"/>
                          </a:solidFill>
                          <a:latin typeface="+mn-lt"/>
                          <a:ea typeface="+mn-ea"/>
                          <a:cs typeface="+mn-cs"/>
                        </a:rPr>
                        <a:t>03</a:t>
                      </a:r>
                    </a:p>
                  </a:txBody>
                  <a:tcPr marL="0" marR="0" marT="180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Web-development - project</a:t>
                      </a:r>
                      <a:endParaRPr lang="en-GB" sz="1400" noProof="0" dirty="0">
                        <a:solidFill>
                          <a:schemeClr val="tx1"/>
                        </a:solidFill>
                      </a:endParaRPr>
                    </a:p>
                  </a:txBody>
                  <a:tcPr marL="0" marR="90609" anchor="ctr"/>
                </a:tc>
                <a:tc>
                  <a:txBody>
                    <a:bodyPr/>
                    <a:lstStyle/>
                    <a:p>
                      <a:pPr marL="0" algn="l" defTabSz="1219170" rtl="0" eaLnBrk="1" latinLnBrk="0" hangingPunct="1"/>
                      <a:r>
                        <a:rPr lang="en-GB" sz="6000" b="1" kern="1200" cap="all" noProof="0" dirty="0">
                          <a:solidFill>
                            <a:schemeClr val="tx2"/>
                          </a:solidFill>
                          <a:latin typeface="+mn-lt"/>
                          <a:ea typeface="+mn-ea"/>
                          <a:cs typeface="+mn-cs"/>
                        </a:rPr>
                        <a:t>07</a:t>
                      </a:r>
                    </a:p>
                  </a:txBody>
                  <a:tcPr marL="0" marR="0" marT="144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Claim center and</a:t>
                      </a:r>
                      <a:r>
                        <a:rPr lang="en-GB" sz="1400" b="1" kern="1200" cap="all" baseline="0" noProof="0" dirty="0" smtClean="0">
                          <a:solidFill>
                            <a:schemeClr val="tx2"/>
                          </a:solidFill>
                          <a:latin typeface="+mn-lt"/>
                          <a:ea typeface="+mn-ea"/>
                          <a:cs typeface="+mn-cs"/>
                        </a:rPr>
                        <a:t> Gosu</a:t>
                      </a:r>
                      <a:endParaRPr lang="en-GB" sz="1400" noProof="0" dirty="0">
                        <a:solidFill>
                          <a:schemeClr val="tx1"/>
                        </a:solidFill>
                      </a:endParaRPr>
                    </a:p>
                  </a:txBody>
                  <a:tcPr marL="0" marR="90609" anchor="ctr"/>
                </a:tc>
                <a:extLst>
                  <a:ext uri="{0D108BD9-81ED-4DB2-BD59-A6C34878D82A}">
                    <a16:rowId xmlns="" xmlns:a16="http://schemas.microsoft.com/office/drawing/2014/main" val="10002"/>
                  </a:ext>
                </a:extLst>
              </a:tr>
              <a:tr h="370840">
                <a:tc>
                  <a:txBody>
                    <a:bodyPr/>
                    <a:lstStyle/>
                    <a:p>
                      <a:pPr marL="0" algn="l" defTabSz="1219170" rtl="0" eaLnBrk="1" latinLnBrk="0" hangingPunct="1"/>
                      <a:r>
                        <a:rPr lang="en-GB" sz="6000" b="1" kern="1200" cap="all" noProof="0" dirty="0">
                          <a:solidFill>
                            <a:schemeClr val="tx2"/>
                          </a:solidFill>
                          <a:latin typeface="+mn-lt"/>
                          <a:ea typeface="+mn-ea"/>
                          <a:cs typeface="+mn-cs"/>
                        </a:rPr>
                        <a:t>04</a:t>
                      </a:r>
                    </a:p>
                  </a:txBody>
                  <a:tcPr marL="0" marR="0" marT="180000"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GB" sz="1400" b="1" kern="1200" cap="all" noProof="0" dirty="0" smtClean="0">
                        <a:solidFill>
                          <a:schemeClr val="tx2"/>
                        </a:solidFill>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en-GB" sz="1400" b="1" kern="1200" cap="all" noProof="0" dirty="0" smtClean="0">
                          <a:solidFill>
                            <a:schemeClr val="tx2"/>
                          </a:solidFill>
                          <a:latin typeface="+mn-lt"/>
                          <a:ea typeface="+mn-ea"/>
                          <a:cs typeface="+mn-cs"/>
                        </a:rPr>
                        <a:t>Application and</a:t>
                      </a:r>
                      <a:r>
                        <a:rPr lang="en-GB" sz="1400" b="1" kern="1200" cap="all" baseline="0" noProof="0" dirty="0" smtClean="0">
                          <a:solidFill>
                            <a:schemeClr val="tx2"/>
                          </a:solidFill>
                          <a:latin typeface="+mn-lt"/>
                          <a:ea typeface="+mn-ea"/>
                          <a:cs typeface="+mn-cs"/>
                        </a:rPr>
                        <a:t> tools</a:t>
                      </a:r>
                    </a:p>
                    <a:p>
                      <a:pPr marL="0" algn="l" defTabSz="1219170" rtl="0" eaLnBrk="1" latinLnBrk="0" hangingPunct="1"/>
                      <a:endParaRPr lang="en-GB" sz="1400" noProof="0" dirty="0">
                        <a:solidFill>
                          <a:schemeClr val="tx1"/>
                        </a:solidFill>
                      </a:endParaRPr>
                    </a:p>
                  </a:txBody>
                  <a:tcPr marL="0" marR="90609" anchor="ctr"/>
                </a:tc>
                <a:tc>
                  <a:txBody>
                    <a:bodyPr/>
                    <a:lstStyle/>
                    <a:p>
                      <a:pPr marL="0" algn="l" defTabSz="1219170" rtl="0" eaLnBrk="1" latinLnBrk="0" hangingPunct="1"/>
                      <a:r>
                        <a:rPr lang="en-GB" sz="6000" b="1" kern="1200" cap="all" noProof="0" dirty="0">
                          <a:solidFill>
                            <a:schemeClr val="tx2"/>
                          </a:solidFill>
                          <a:latin typeface="+mn-lt"/>
                          <a:ea typeface="+mn-ea"/>
                          <a:cs typeface="+mn-cs"/>
                        </a:rPr>
                        <a:t>08</a:t>
                      </a:r>
                    </a:p>
                  </a:txBody>
                  <a:tcPr marL="0" marR="0" marT="144000" marB="0" anchor="ctr"/>
                </a:tc>
                <a:tc>
                  <a:txBody>
                    <a:bodyPr/>
                    <a:lstStyle/>
                    <a:p>
                      <a:pPr marL="0" algn="l" defTabSz="1219170" rtl="0" eaLnBrk="1" latinLnBrk="0" hangingPunct="1"/>
                      <a:r>
                        <a:rPr lang="en-GB" sz="1400" b="1" kern="1200" cap="all" noProof="0" dirty="0" smtClean="0">
                          <a:solidFill>
                            <a:schemeClr val="tx2"/>
                          </a:solidFill>
                          <a:latin typeface="+mn-lt"/>
                          <a:ea typeface="+mn-ea"/>
                          <a:cs typeface="+mn-cs"/>
                        </a:rPr>
                        <a:t>participation</a:t>
                      </a:r>
                      <a:endParaRPr lang="en-GB" sz="1400" noProof="0" dirty="0">
                        <a:solidFill>
                          <a:schemeClr val="tx1"/>
                        </a:solidFill>
                      </a:endParaRPr>
                    </a:p>
                  </a:txBody>
                  <a:tcPr marL="0" marR="90609" anchor="ctr"/>
                </a:tc>
                <a:extLst>
                  <a:ext uri="{0D108BD9-81ED-4DB2-BD59-A6C34878D82A}">
                    <a16:rowId xmlns="" xmlns:a16="http://schemas.microsoft.com/office/drawing/2014/main" val="10003"/>
                  </a:ext>
                </a:extLst>
              </a:tr>
            </a:tbl>
          </a:graphicData>
        </a:graphic>
      </p:graphicFrame>
      <p:sp>
        <p:nvSpPr>
          <p:cNvPr id="10" name="Titel 9"/>
          <p:cNvSpPr>
            <a:spLocks noGrp="1"/>
          </p:cNvSpPr>
          <p:nvPr>
            <p:ph type="title"/>
          </p:nvPr>
        </p:nvSpPr>
        <p:spPr/>
        <p:txBody>
          <a:bodyPr/>
          <a:lstStyle/>
          <a:p>
            <a:r>
              <a:rPr lang="en-GB" dirty="0" smtClean="0"/>
              <a:t>Content</a:t>
            </a:r>
            <a:endParaRPr lang="en-GB" dirty="0">
              <a:solidFill>
                <a:schemeClr val="accent5"/>
              </a:solidFill>
            </a:endParaRPr>
          </a:p>
        </p:txBody>
      </p:sp>
      <p:sp>
        <p:nvSpPr>
          <p:cNvPr id="3" name="Datumsplatzhalter 2"/>
          <p:cNvSpPr>
            <a:spLocks noGrp="1"/>
          </p:cNvSpPr>
          <p:nvPr>
            <p:ph type="dt" sz="half" idx="10"/>
          </p:nvPr>
        </p:nvSpPr>
        <p:spPr/>
        <p:txBody>
          <a:bodyPr/>
          <a:lstStyle/>
          <a:p>
            <a:fld id="{87540975-7F8F-4B39-967E-70DB3BE1739C}" type="datetime5">
              <a:rPr lang="en-US" smtClean="0"/>
              <a:t>22-Nov-17</a:t>
            </a:fld>
            <a:endParaRPr lang="en-GB" dirty="0"/>
          </a:p>
        </p:txBody>
      </p:sp>
      <p:sp>
        <p:nvSpPr>
          <p:cNvPr id="2" name="Fußzeilenplatzhalter 1"/>
          <p:cNvSpPr>
            <a:spLocks noGrp="1"/>
          </p:cNvSpPr>
          <p:nvPr>
            <p:ph type="ftr" sz="quarter" idx="11"/>
          </p:nvPr>
        </p:nvSpPr>
        <p:spPr/>
        <p:txBody>
          <a:bodyPr/>
          <a:lstStyle/>
          <a:p>
            <a:r>
              <a:rPr lang="en-GB" dirty="0" smtClean="0"/>
              <a:t>Allianz | ADM UK | Muhammed Shemeel </a:t>
            </a:r>
            <a:endParaRPr lang="en-GB"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a:t>
            </a:fld>
            <a:endParaRPr lang="en-GB" dirty="0"/>
          </a:p>
        </p:txBody>
      </p:sp>
    </p:spTree>
    <p:extLst>
      <p:ext uri="{BB962C8B-B14F-4D97-AF65-F5344CB8AC3E}">
        <p14:creationId xmlns:p14="http://schemas.microsoft.com/office/powerpoint/2010/main" val="3007867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20</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Claims – MAIN APPLICATION SYTEMS</a:t>
            </a:r>
            <a:endParaRPr lang="en-GB" dirty="0"/>
          </a:p>
        </p:txBody>
      </p:sp>
      <p:sp>
        <p:nvSpPr>
          <p:cNvPr id="8" name="Text Placeholder 7"/>
          <p:cNvSpPr>
            <a:spLocks noGrp="1"/>
          </p:cNvSpPr>
          <p:nvPr>
            <p:ph type="body" sz="quarter" idx="20"/>
          </p:nvPr>
        </p:nvSpPr>
        <p:spPr/>
        <p:txBody>
          <a:bodyPr/>
          <a:lstStyle/>
          <a:p>
            <a:endParaRPr lang="en-GB"/>
          </a:p>
        </p:txBody>
      </p:sp>
      <p:sp>
        <p:nvSpPr>
          <p:cNvPr id="12" name="Rounded Rectangle 11"/>
          <p:cNvSpPr/>
          <p:nvPr/>
        </p:nvSpPr>
        <p:spPr>
          <a:xfrm>
            <a:off x="4748159" y="1230809"/>
            <a:ext cx="3234306" cy="136815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3200" dirty="0" smtClean="0"/>
              <a:t>ClaimCenter</a:t>
            </a:r>
          </a:p>
        </p:txBody>
      </p:sp>
      <p:sp>
        <p:nvSpPr>
          <p:cNvPr id="13" name="Rounded Rectangle 12"/>
          <p:cNvSpPr/>
          <p:nvPr/>
        </p:nvSpPr>
        <p:spPr>
          <a:xfrm>
            <a:off x="8543478" y="3151974"/>
            <a:ext cx="1728192" cy="136815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3200" dirty="0" smtClean="0"/>
              <a:t>PUMA</a:t>
            </a:r>
          </a:p>
        </p:txBody>
      </p:sp>
      <p:sp>
        <p:nvSpPr>
          <p:cNvPr id="14" name="Rounded Rectangle 13"/>
          <p:cNvSpPr/>
          <p:nvPr/>
        </p:nvSpPr>
        <p:spPr>
          <a:xfrm>
            <a:off x="1861784" y="3197839"/>
            <a:ext cx="2133135" cy="136815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r>
              <a:rPr lang="en-GB" sz="3200" dirty="0" smtClean="0"/>
              <a:t>Coronet</a:t>
            </a:r>
          </a:p>
        </p:txBody>
      </p:sp>
      <p:sp>
        <p:nvSpPr>
          <p:cNvPr id="15" name="Rounded Rectangle 14"/>
          <p:cNvSpPr/>
          <p:nvPr/>
        </p:nvSpPr>
        <p:spPr>
          <a:xfrm>
            <a:off x="4935525" y="5229994"/>
            <a:ext cx="2520280" cy="136815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r>
              <a:rPr lang="en-GB" sz="3200" dirty="0" smtClean="0"/>
              <a:t>MECS/VSS</a:t>
            </a:r>
          </a:p>
        </p:txBody>
      </p:sp>
      <p:sp>
        <p:nvSpPr>
          <p:cNvPr id="16" name="Oval 15"/>
          <p:cNvSpPr/>
          <p:nvPr/>
        </p:nvSpPr>
        <p:spPr>
          <a:xfrm>
            <a:off x="5501397" y="3259986"/>
            <a:ext cx="1505752" cy="1152128"/>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3200" dirty="0" smtClean="0"/>
              <a:t>IIB</a:t>
            </a:r>
          </a:p>
        </p:txBody>
      </p:sp>
      <p:sp>
        <p:nvSpPr>
          <p:cNvPr id="22" name="Up-Down Arrow 21"/>
          <p:cNvSpPr/>
          <p:nvPr/>
        </p:nvSpPr>
        <p:spPr>
          <a:xfrm>
            <a:off x="6015645" y="2633658"/>
            <a:ext cx="360040" cy="626328"/>
          </a:xfrm>
          <a:prstGeom prst="up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3" name="Up-Down Arrow 22"/>
          <p:cNvSpPr/>
          <p:nvPr/>
        </p:nvSpPr>
        <p:spPr>
          <a:xfrm>
            <a:off x="6015645" y="4412114"/>
            <a:ext cx="360040" cy="792088"/>
          </a:xfrm>
          <a:prstGeom prst="up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4" name="Left-Right Arrow 23"/>
          <p:cNvSpPr/>
          <p:nvPr/>
        </p:nvSpPr>
        <p:spPr>
          <a:xfrm>
            <a:off x="3994920" y="3713778"/>
            <a:ext cx="1506477" cy="288032"/>
          </a:xfrm>
          <a:prstGeom prst="lef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5" name="Left-Right Arrow 24"/>
          <p:cNvSpPr/>
          <p:nvPr/>
        </p:nvSpPr>
        <p:spPr>
          <a:xfrm>
            <a:off x="7007149" y="3692034"/>
            <a:ext cx="1506477" cy="288032"/>
          </a:xfrm>
          <a:prstGeom prst="lef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6" name="TextBox 25"/>
          <p:cNvSpPr txBox="1"/>
          <p:nvPr/>
        </p:nvSpPr>
        <p:spPr>
          <a:xfrm>
            <a:off x="2100259" y="3881915"/>
            <a:ext cx="1656184" cy="391628"/>
          </a:xfrm>
          <a:prstGeom prst="rect">
            <a:avLst/>
          </a:prstGeom>
        </p:spPr>
        <p:txBody>
          <a:bodyPr vert="horz" wrap="square" lIns="72000" tIns="72000" rIns="72000" bIns="72000" rtlCol="0">
            <a:spAutoFit/>
          </a:bodyPr>
          <a:lstStyle/>
          <a:p>
            <a:r>
              <a:rPr lang="en-GB" sz="1600" dirty="0" smtClean="0"/>
              <a:t>Mainframe App</a:t>
            </a:r>
          </a:p>
        </p:txBody>
      </p:sp>
      <p:sp>
        <p:nvSpPr>
          <p:cNvPr id="28" name="TextBox 27"/>
          <p:cNvSpPr txBox="1"/>
          <p:nvPr/>
        </p:nvSpPr>
        <p:spPr>
          <a:xfrm>
            <a:off x="5030137" y="2057594"/>
            <a:ext cx="1977012" cy="391628"/>
          </a:xfrm>
          <a:prstGeom prst="rect">
            <a:avLst/>
          </a:prstGeom>
        </p:spPr>
        <p:txBody>
          <a:bodyPr vert="horz" wrap="square" lIns="72000" tIns="72000" rIns="72000" bIns="72000" rtlCol="0">
            <a:spAutoFit/>
          </a:bodyPr>
          <a:lstStyle/>
          <a:p>
            <a:pPr algn="ctr"/>
            <a:r>
              <a:rPr lang="en-GB" sz="1600" dirty="0" smtClean="0"/>
              <a:t>Guidewire App</a:t>
            </a:r>
          </a:p>
        </p:txBody>
      </p:sp>
      <p:sp>
        <p:nvSpPr>
          <p:cNvPr id="29" name="TextBox 28"/>
          <p:cNvSpPr txBox="1"/>
          <p:nvPr/>
        </p:nvSpPr>
        <p:spPr>
          <a:xfrm>
            <a:off x="8774553" y="3980066"/>
            <a:ext cx="1497117" cy="391628"/>
          </a:xfrm>
          <a:prstGeom prst="rect">
            <a:avLst/>
          </a:prstGeom>
        </p:spPr>
        <p:txBody>
          <a:bodyPr vert="horz" wrap="square" lIns="72000" tIns="72000" rIns="72000" bIns="72000" rtlCol="0">
            <a:spAutoFit/>
          </a:bodyPr>
          <a:lstStyle/>
          <a:p>
            <a:pPr algn="ctr"/>
            <a:r>
              <a:rPr lang="en-GB" sz="1600" dirty="0" smtClean="0"/>
              <a:t>FileNet App</a:t>
            </a:r>
          </a:p>
        </p:txBody>
      </p:sp>
      <p:sp>
        <p:nvSpPr>
          <p:cNvPr id="30" name="TextBox 29"/>
          <p:cNvSpPr txBox="1"/>
          <p:nvPr/>
        </p:nvSpPr>
        <p:spPr>
          <a:xfrm>
            <a:off x="5660207" y="6090042"/>
            <a:ext cx="1188132" cy="391628"/>
          </a:xfrm>
          <a:prstGeom prst="rect">
            <a:avLst/>
          </a:prstGeom>
        </p:spPr>
        <p:txBody>
          <a:bodyPr vert="horz" wrap="square" lIns="72000" tIns="72000" rIns="72000" bIns="72000" rtlCol="0">
            <a:spAutoFit/>
          </a:bodyPr>
          <a:lstStyle/>
          <a:p>
            <a:r>
              <a:rPr lang="en-GB" sz="1600" dirty="0" smtClean="0"/>
              <a:t>VB App</a:t>
            </a:r>
          </a:p>
        </p:txBody>
      </p:sp>
      <p:sp>
        <p:nvSpPr>
          <p:cNvPr id="27" name="Left-Right Arrow 26"/>
          <p:cNvSpPr/>
          <p:nvPr/>
        </p:nvSpPr>
        <p:spPr>
          <a:xfrm rot="2322600">
            <a:off x="7725376" y="2327169"/>
            <a:ext cx="2211762" cy="201170"/>
          </a:xfrm>
          <a:prstGeom prst="lef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31" name="Left-Right Arrow 30"/>
          <p:cNvSpPr/>
          <p:nvPr/>
        </p:nvSpPr>
        <p:spPr>
          <a:xfrm rot="2322600">
            <a:off x="2934070" y="5183237"/>
            <a:ext cx="2220732" cy="185825"/>
          </a:xfrm>
          <a:prstGeom prst="lef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9" name="Rounded Rectangle 8"/>
          <p:cNvSpPr/>
          <p:nvPr/>
        </p:nvSpPr>
        <p:spPr>
          <a:xfrm>
            <a:off x="1861784" y="1442206"/>
            <a:ext cx="1857458" cy="94535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2000" dirty="0" smtClean="0"/>
              <a:t>Contact Manager </a:t>
            </a:r>
          </a:p>
          <a:p>
            <a:pPr algn="ctr">
              <a:spcBef>
                <a:spcPts val="100"/>
              </a:spcBef>
              <a:spcAft>
                <a:spcPts val="100"/>
              </a:spcAft>
            </a:pPr>
            <a:endParaRPr lang="en-GB" sz="2800" dirty="0" smtClean="0"/>
          </a:p>
          <a:p>
            <a:pPr algn="ctr">
              <a:spcBef>
                <a:spcPts val="100"/>
              </a:spcBef>
              <a:spcAft>
                <a:spcPts val="100"/>
              </a:spcAft>
            </a:pPr>
            <a:endParaRPr lang="en-GB" sz="1400" dirty="0"/>
          </a:p>
        </p:txBody>
      </p:sp>
      <p:sp>
        <p:nvSpPr>
          <p:cNvPr id="32" name="Left-Right Arrow 31"/>
          <p:cNvSpPr/>
          <p:nvPr/>
        </p:nvSpPr>
        <p:spPr>
          <a:xfrm>
            <a:off x="3745210" y="1769562"/>
            <a:ext cx="1002950" cy="288032"/>
          </a:xfrm>
          <a:prstGeom prst="lef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Tree>
    <p:extLst>
      <p:ext uri="{BB962C8B-B14F-4D97-AF65-F5344CB8AC3E}">
        <p14:creationId xmlns:p14="http://schemas.microsoft.com/office/powerpoint/2010/main" val="377607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en-GB" dirty="0"/>
          </a:p>
        </p:txBody>
      </p:sp>
      <p:sp>
        <p:nvSpPr>
          <p:cNvPr id="3" name="Title 2"/>
          <p:cNvSpPr>
            <a:spLocks noGrp="1"/>
          </p:cNvSpPr>
          <p:nvPr>
            <p:ph type="title"/>
          </p:nvPr>
        </p:nvSpPr>
        <p:spPr/>
        <p:txBody>
          <a:bodyPr/>
          <a:lstStyle/>
          <a:p>
            <a:r>
              <a:rPr lang="en-GB" dirty="0" smtClean="0">
                <a:solidFill>
                  <a:schemeClr val="tx2"/>
                </a:solidFill>
              </a:rPr>
              <a:t>07</a:t>
            </a:r>
            <a:endParaRPr lang="en-GB" dirty="0">
              <a:solidFill>
                <a:schemeClr val="tx2"/>
              </a:solidFill>
            </a:endParaRPr>
          </a:p>
        </p:txBody>
      </p:sp>
      <p:sp>
        <p:nvSpPr>
          <p:cNvPr id="4" name="Text Placeholder 3"/>
          <p:cNvSpPr>
            <a:spLocks noGrp="1"/>
          </p:cNvSpPr>
          <p:nvPr>
            <p:ph type="body" sz="quarter" idx="14"/>
          </p:nvPr>
        </p:nvSpPr>
        <p:spPr/>
        <p:txBody>
          <a:bodyPr/>
          <a:lstStyle/>
          <a:p>
            <a:r>
              <a:rPr lang="en-GB" dirty="0" smtClean="0">
                <a:solidFill>
                  <a:schemeClr val="tx2"/>
                </a:solidFill>
              </a:rPr>
              <a:t>Claim center</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3994975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lstStyle/>
          <a:p>
            <a:pPr marL="285750" indent="-285750">
              <a:buFont typeface="Arial" panose="020B0604020202020204" pitchFamily="34" charset="0"/>
              <a:buChar char="•"/>
            </a:pPr>
            <a:r>
              <a:rPr lang="en-GB" sz="1600" dirty="0" smtClean="0"/>
              <a:t>2013 - Purchased the ClaimCenter application from Guidewire</a:t>
            </a:r>
          </a:p>
          <a:p>
            <a:endParaRPr lang="en-GB" sz="1600" dirty="0" smtClean="0"/>
          </a:p>
          <a:p>
            <a:pPr marL="285750" indent="-285750">
              <a:buFont typeface="Arial" panose="020B0604020202020204" pitchFamily="34" charset="0"/>
              <a:buChar char="•"/>
            </a:pPr>
            <a:r>
              <a:rPr lang="en-GB" sz="1600" dirty="0" smtClean="0"/>
              <a:t>CC7 </a:t>
            </a:r>
            <a:r>
              <a:rPr lang="en-GB" sz="1600" dirty="0"/>
              <a:t>– </a:t>
            </a:r>
            <a:r>
              <a:rPr lang="en-GB" sz="1600" dirty="0" smtClean="0"/>
              <a:t>Genesis :</a:t>
            </a:r>
            <a:r>
              <a:rPr lang="en-GB" altLang="en-US" sz="1600" dirty="0"/>
              <a:t> New Claims Handling System that went live in 2013</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Only broker notified motor Claims are handled</a:t>
            </a: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2013 – 2016 : FNOL Only – Rest handled by </a:t>
            </a:r>
            <a:r>
              <a:rPr lang="en-GB" sz="1600" dirty="0" smtClean="0"/>
              <a:t>Coronet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2016 – Genesis end to </a:t>
            </a:r>
            <a:r>
              <a:rPr lang="en-GB" sz="1600" dirty="0" smtClean="0"/>
              <a:t>end </a:t>
            </a:r>
            <a:r>
              <a:rPr lang="en-GB" sz="1600" dirty="0"/>
              <a:t>(</a:t>
            </a:r>
            <a:r>
              <a:rPr lang="en-GB" sz="1600" dirty="0" smtClean="0"/>
              <a:t>GE2E)– End to End Claim handling in ClaimCenter</a:t>
            </a:r>
          </a:p>
          <a:p>
            <a:pPr marL="285750" indent="-285750">
              <a:buFont typeface="Arial" panose="020B0604020202020204" pitchFamily="34" charset="0"/>
              <a:buChar char="•"/>
            </a:pPr>
            <a:endParaRPr lang="en-GB" sz="1600" dirty="0" smtClean="0"/>
          </a:p>
          <a:p>
            <a:pPr marL="285750" indent="-285750">
              <a:lnSpc>
                <a:spcPct val="100000"/>
              </a:lnSpc>
              <a:buFont typeface="Arial" panose="020B0604020202020204" pitchFamily="34" charset="0"/>
              <a:buChar char="•"/>
            </a:pPr>
            <a:r>
              <a:rPr lang="en-GB" sz="1600" dirty="0" smtClean="0"/>
              <a:t>All </a:t>
            </a:r>
            <a:r>
              <a:rPr lang="en-GB" sz="1600" dirty="0"/>
              <a:t>new broker motor claims notified are handled through to settlement on ClaimCenter</a:t>
            </a:r>
            <a:endParaRPr lang="en-GB" sz="1600" dirty="0" smtClean="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Payments are still fulfilled in Coronet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2017 - Upgraded to CC9</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22</a:t>
            </a:fld>
            <a:endParaRPr lang="en-GB" dirty="0"/>
          </a:p>
        </p:txBody>
      </p:sp>
      <p:sp>
        <p:nvSpPr>
          <p:cNvPr id="10" name="Text Placeholder 9"/>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Guidewire – Claim center</a:t>
            </a:r>
            <a:endParaRPr lang="en-GB" dirty="0"/>
          </a:p>
        </p:txBody>
      </p:sp>
      <p:sp>
        <p:nvSpPr>
          <p:cNvPr id="11" name="Text Placeholder 10"/>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413682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23</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LINE OF Business in Claim center</a:t>
            </a:r>
            <a:endParaRPr lang="en-GB" dirty="0"/>
          </a:p>
        </p:txBody>
      </p:sp>
      <p:sp>
        <p:nvSpPr>
          <p:cNvPr id="8" name="Text Placeholder 7"/>
          <p:cNvSpPr>
            <a:spLocks noGrp="1"/>
          </p:cNvSpPr>
          <p:nvPr>
            <p:ph type="body" sz="quarter" idx="20"/>
          </p:nvPr>
        </p:nvSpPr>
        <p:spPr/>
        <p:txBody>
          <a:bodyPr/>
          <a:lstStyle/>
          <a:p>
            <a:endParaRPr lang="en-GB"/>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050572"/>
            <a:ext cx="11233248" cy="5325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552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24</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MAJOR Functionality</a:t>
            </a:r>
            <a:endParaRPr lang="en-GB" dirty="0"/>
          </a:p>
        </p:txBody>
      </p:sp>
      <p:sp>
        <p:nvSpPr>
          <p:cNvPr id="8" name="Text Placeholder 7"/>
          <p:cNvSpPr>
            <a:spLocks noGrp="1"/>
          </p:cNvSpPr>
          <p:nvPr>
            <p:ph type="body" sz="quarter" idx="20"/>
          </p:nvPr>
        </p:nvSpPr>
        <p:spPr/>
        <p:txBody>
          <a:bodyPr/>
          <a:lstStyle/>
          <a:p>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670" y="1413570"/>
            <a:ext cx="9289032" cy="456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785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25</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Inspection</a:t>
            </a:r>
            <a:endParaRPr lang="en-GB" dirty="0"/>
          </a:p>
        </p:txBody>
      </p:sp>
      <p:sp>
        <p:nvSpPr>
          <p:cNvPr id="8" name="Text Placeholder 7"/>
          <p:cNvSpPr>
            <a:spLocks noGrp="1"/>
          </p:cNvSpPr>
          <p:nvPr>
            <p:ph type="body" sz="quarter" idx="20"/>
          </p:nvPr>
        </p:nvSpPr>
        <p:spPr/>
        <p:txBody>
          <a:bodyPr/>
          <a:lstStyle/>
          <a:p>
            <a:endParaRPr lang="en-GB"/>
          </a:p>
        </p:txBody>
      </p:sp>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854846" y="1485578"/>
            <a:ext cx="7920880"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78582" y="1773610"/>
            <a:ext cx="2160240" cy="422405"/>
          </a:xfrm>
          <a:prstGeom prst="rect">
            <a:avLst/>
          </a:prstGeom>
        </p:spPr>
        <p:txBody>
          <a:bodyPr vert="horz" wrap="square" lIns="72000" tIns="72000" rIns="72000" bIns="72000" rtlCol="0">
            <a:spAutoFit/>
          </a:bodyPr>
          <a:lstStyle/>
          <a:p>
            <a:r>
              <a:rPr lang="en-GB" sz="1800" dirty="0" smtClean="0"/>
              <a:t>Inspection Request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878" y="3789834"/>
            <a:ext cx="7560840" cy="223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34566" y="4512443"/>
            <a:ext cx="2160240" cy="422405"/>
          </a:xfrm>
          <a:prstGeom prst="rect">
            <a:avLst/>
          </a:prstGeom>
        </p:spPr>
        <p:txBody>
          <a:bodyPr vert="horz" wrap="square" lIns="72000" tIns="72000" rIns="72000" bIns="72000" rtlCol="0">
            <a:spAutoFit/>
          </a:bodyPr>
          <a:lstStyle/>
          <a:p>
            <a:r>
              <a:rPr lang="en-GB" sz="1800" dirty="0" smtClean="0"/>
              <a:t>Inspection Report</a:t>
            </a:r>
          </a:p>
        </p:txBody>
      </p:sp>
    </p:spTree>
    <p:extLst>
      <p:ext uri="{BB962C8B-B14F-4D97-AF65-F5344CB8AC3E}">
        <p14:creationId xmlns:p14="http://schemas.microsoft.com/office/powerpoint/2010/main" val="4116209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26</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payment</a:t>
            </a:r>
            <a:endParaRPr lang="en-GB" dirty="0"/>
          </a:p>
        </p:txBody>
      </p:sp>
      <p:sp>
        <p:nvSpPr>
          <p:cNvPr id="8" name="Text Placeholder 7"/>
          <p:cNvSpPr>
            <a:spLocks noGrp="1"/>
          </p:cNvSpPr>
          <p:nvPr>
            <p:ph type="body" sz="quarter" idx="20"/>
          </p:nvPr>
        </p:nvSpPr>
        <p:spPr/>
        <p:txBody>
          <a:bodyPr/>
          <a:lstStyle/>
          <a:p>
            <a:endParaRPr lang="en-GB"/>
          </a:p>
        </p:txBody>
      </p:sp>
      <p:sp>
        <p:nvSpPr>
          <p:cNvPr id="9" name="Rounded Rectangle 8"/>
          <p:cNvSpPr/>
          <p:nvPr/>
        </p:nvSpPr>
        <p:spPr>
          <a:xfrm>
            <a:off x="838622" y="1845618"/>
            <a:ext cx="3168352" cy="446449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spcBef>
                <a:spcPts val="100"/>
              </a:spcBef>
              <a:spcAft>
                <a:spcPts val="100"/>
              </a:spcAft>
              <a:buFont typeface="Arial" panose="020B0604020202020204" pitchFamily="34" charset="0"/>
              <a:buChar char="•"/>
            </a:pPr>
            <a:r>
              <a:rPr lang="en-GB" sz="1400" dirty="0" smtClean="0"/>
              <a:t>BACS (Banking Automated Clearance Services)</a:t>
            </a:r>
          </a:p>
          <a:p>
            <a:pPr algn="l">
              <a:spcBef>
                <a:spcPts val="100"/>
              </a:spcBef>
              <a:spcAft>
                <a:spcPts val="100"/>
              </a:spcAft>
            </a:pPr>
            <a:r>
              <a:rPr lang="en-GB" sz="1400" dirty="0" smtClean="0"/>
              <a:t>Daily BACS– Electronic Payment – 3 days SLA</a:t>
            </a:r>
          </a:p>
          <a:p>
            <a:pPr algn="l">
              <a:spcBef>
                <a:spcPts val="100"/>
              </a:spcBef>
              <a:spcAft>
                <a:spcPts val="100"/>
              </a:spcAft>
            </a:pPr>
            <a:r>
              <a:rPr lang="en-GB" sz="1400" dirty="0" smtClean="0"/>
              <a:t>rollup BACS– Weekly/Month end: Whichever comes first – Bulk Amount- Frequent Payees</a:t>
            </a:r>
          </a:p>
          <a:p>
            <a:pPr algn="l">
              <a:spcBef>
                <a:spcPts val="100"/>
              </a:spcBef>
              <a:spcAft>
                <a:spcPts val="100"/>
              </a:spcAft>
            </a:pPr>
            <a:endParaRPr lang="en-GB" sz="1400" dirty="0"/>
          </a:p>
          <a:p>
            <a:pPr marL="285750" indent="-285750" algn="l">
              <a:spcBef>
                <a:spcPts val="100"/>
              </a:spcBef>
              <a:spcAft>
                <a:spcPts val="100"/>
              </a:spcAft>
              <a:buFont typeface="Arial" panose="020B0604020202020204" pitchFamily="34" charset="0"/>
              <a:buChar char="•"/>
            </a:pPr>
            <a:r>
              <a:rPr lang="en-GB" sz="1400" dirty="0" smtClean="0"/>
              <a:t>Cheques</a:t>
            </a:r>
          </a:p>
          <a:p>
            <a:pPr marL="285750" indent="-285750" algn="l">
              <a:spcBef>
                <a:spcPts val="100"/>
              </a:spcBef>
              <a:spcAft>
                <a:spcPts val="100"/>
              </a:spcAft>
              <a:buFont typeface="Arial" panose="020B0604020202020204" pitchFamily="34" charset="0"/>
              <a:buChar char="•"/>
            </a:pPr>
            <a:endParaRPr lang="en-GB" sz="1400" dirty="0"/>
          </a:p>
          <a:p>
            <a:pPr marL="285750" indent="-285750" algn="l">
              <a:spcBef>
                <a:spcPts val="100"/>
              </a:spcBef>
              <a:spcAft>
                <a:spcPts val="100"/>
              </a:spcAft>
              <a:buFont typeface="Arial" panose="020B0604020202020204" pitchFamily="34" charset="0"/>
              <a:buChar char="•"/>
            </a:pPr>
            <a:endParaRPr lang="en-GB" sz="1400" dirty="0" smtClean="0"/>
          </a:p>
          <a:p>
            <a:pPr marL="285750" indent="-285750" algn="l">
              <a:spcBef>
                <a:spcPts val="100"/>
              </a:spcBef>
              <a:spcAft>
                <a:spcPts val="100"/>
              </a:spcAft>
              <a:buFont typeface="Arial" panose="020B0604020202020204" pitchFamily="34" charset="0"/>
              <a:buChar char="•"/>
            </a:pPr>
            <a:r>
              <a:rPr lang="en-GB" sz="1400" dirty="0" smtClean="0"/>
              <a:t>Internal</a:t>
            </a:r>
          </a:p>
          <a:p>
            <a:pPr algn="l">
              <a:spcBef>
                <a:spcPts val="100"/>
              </a:spcBef>
              <a:spcAft>
                <a:spcPts val="100"/>
              </a:spcAft>
            </a:pPr>
            <a:r>
              <a:rPr lang="en-GB" sz="1400" dirty="0" smtClean="0"/>
              <a:t>(for audit purpose – payment will not be processed)</a:t>
            </a:r>
          </a:p>
          <a:p>
            <a:pPr algn="l">
              <a:spcBef>
                <a:spcPts val="100"/>
              </a:spcBef>
              <a:spcAft>
                <a:spcPts val="100"/>
              </a:spcAft>
            </a:pPr>
            <a:endParaRPr lang="en-GB" sz="1400" dirty="0" smtClean="0"/>
          </a:p>
          <a:p>
            <a:pPr marL="285750" indent="-285750" algn="l">
              <a:spcBef>
                <a:spcPts val="100"/>
              </a:spcBef>
              <a:spcAft>
                <a:spcPts val="100"/>
              </a:spcAft>
              <a:buFont typeface="Arial" panose="020B0604020202020204" pitchFamily="34" charset="0"/>
              <a:buChar char="•"/>
            </a:pPr>
            <a:r>
              <a:rPr lang="en-GB" sz="1400" dirty="0" smtClean="0"/>
              <a:t>CHAPS – Cashiers pays </a:t>
            </a:r>
          </a:p>
          <a:p>
            <a:pPr algn="l">
              <a:spcBef>
                <a:spcPts val="100"/>
              </a:spcBef>
              <a:spcAft>
                <a:spcPts val="100"/>
              </a:spcAft>
            </a:pPr>
            <a:r>
              <a:rPr lang="en-GB" sz="1400" dirty="0" smtClean="0"/>
              <a:t>(same day payment – costly)</a:t>
            </a:r>
          </a:p>
          <a:p>
            <a:pPr algn="l">
              <a:spcBef>
                <a:spcPts val="100"/>
              </a:spcBef>
              <a:spcAft>
                <a:spcPts val="100"/>
              </a:spcAft>
            </a:pPr>
            <a:endParaRPr lang="en-GB" sz="1400" dirty="0"/>
          </a:p>
          <a:p>
            <a:pPr algn="l">
              <a:spcBef>
                <a:spcPts val="100"/>
              </a:spcBef>
              <a:spcAft>
                <a:spcPts val="100"/>
              </a:spcAft>
            </a:pPr>
            <a:endParaRPr lang="en-GB" sz="1400" dirty="0" smtClean="0"/>
          </a:p>
          <a:p>
            <a:pPr algn="l">
              <a:spcBef>
                <a:spcPts val="100"/>
              </a:spcBef>
              <a:spcAft>
                <a:spcPts val="100"/>
              </a:spcAft>
            </a:pPr>
            <a:endParaRPr lang="en-GB" sz="1400" dirty="0" smtClean="0"/>
          </a:p>
        </p:txBody>
      </p:sp>
      <p:sp>
        <p:nvSpPr>
          <p:cNvPr id="10" name="Rounded Rectangle 9"/>
          <p:cNvSpPr/>
          <p:nvPr/>
        </p:nvSpPr>
        <p:spPr>
          <a:xfrm>
            <a:off x="6455246" y="1811636"/>
            <a:ext cx="3024336" cy="410445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spcBef>
                <a:spcPts val="100"/>
              </a:spcBef>
              <a:spcAft>
                <a:spcPts val="100"/>
              </a:spcAft>
              <a:buFont typeface="Arial" panose="020B0604020202020204" pitchFamily="34" charset="0"/>
              <a:buChar char="•"/>
            </a:pPr>
            <a:endParaRPr lang="en-GB" sz="1400" dirty="0" smtClean="0"/>
          </a:p>
          <a:p>
            <a:pPr marL="285750" indent="-285750" algn="l">
              <a:spcBef>
                <a:spcPts val="100"/>
              </a:spcBef>
              <a:spcAft>
                <a:spcPts val="100"/>
              </a:spcAft>
              <a:buFont typeface="Arial" panose="020B0604020202020204" pitchFamily="34" charset="0"/>
              <a:buChar char="•"/>
            </a:pPr>
            <a:endParaRPr lang="en-GB" sz="1400" dirty="0" smtClean="0"/>
          </a:p>
          <a:p>
            <a:pPr marL="285750" indent="-285750" algn="l">
              <a:spcBef>
                <a:spcPts val="100"/>
              </a:spcBef>
              <a:spcAft>
                <a:spcPts val="100"/>
              </a:spcAft>
              <a:buFont typeface="Arial" panose="020B0604020202020204" pitchFamily="34" charset="0"/>
              <a:buChar char="•"/>
            </a:pPr>
            <a:r>
              <a:rPr lang="en-GB" sz="1400" dirty="0" smtClean="0"/>
              <a:t>Daily BACS</a:t>
            </a:r>
          </a:p>
          <a:p>
            <a:pPr algn="l">
              <a:spcBef>
                <a:spcPts val="100"/>
              </a:spcBef>
              <a:spcAft>
                <a:spcPts val="100"/>
              </a:spcAft>
            </a:pPr>
            <a:endParaRPr lang="en-GB" sz="1400" dirty="0" smtClean="0"/>
          </a:p>
          <a:p>
            <a:pPr marL="285750" indent="-285750" algn="l">
              <a:spcBef>
                <a:spcPts val="100"/>
              </a:spcBef>
              <a:spcAft>
                <a:spcPts val="100"/>
              </a:spcAft>
              <a:buFont typeface="Arial" panose="020B0604020202020204" pitchFamily="34" charset="0"/>
              <a:buChar char="•"/>
            </a:pPr>
            <a:r>
              <a:rPr lang="en-GB" sz="1400" dirty="0" smtClean="0"/>
              <a:t>Weekly BACS</a:t>
            </a:r>
          </a:p>
          <a:p>
            <a:pPr marL="285750" indent="-285750" algn="l">
              <a:spcBef>
                <a:spcPts val="100"/>
              </a:spcBef>
              <a:spcAft>
                <a:spcPts val="100"/>
              </a:spcAft>
              <a:buFont typeface="Arial" panose="020B0604020202020204" pitchFamily="34" charset="0"/>
              <a:buChar char="•"/>
            </a:pPr>
            <a:endParaRPr lang="en-GB" sz="1400" dirty="0" smtClean="0"/>
          </a:p>
          <a:p>
            <a:pPr marL="285750" indent="-285750" algn="l">
              <a:spcBef>
                <a:spcPts val="100"/>
              </a:spcBef>
              <a:spcAft>
                <a:spcPts val="100"/>
              </a:spcAft>
              <a:buFont typeface="Arial" panose="020B0604020202020204" pitchFamily="34" charset="0"/>
              <a:buChar char="•"/>
            </a:pPr>
            <a:endParaRPr lang="en-GB" sz="1400" dirty="0"/>
          </a:p>
          <a:p>
            <a:pPr marL="285750" indent="-285750" algn="l">
              <a:spcBef>
                <a:spcPts val="100"/>
              </a:spcBef>
              <a:spcAft>
                <a:spcPts val="100"/>
              </a:spcAft>
              <a:buFont typeface="Arial" panose="020B0604020202020204" pitchFamily="34" charset="0"/>
              <a:buChar char="•"/>
            </a:pPr>
            <a:r>
              <a:rPr lang="en-GB" sz="1400" dirty="0" smtClean="0"/>
              <a:t>Cheque – non roll up</a:t>
            </a:r>
          </a:p>
          <a:p>
            <a:pPr marL="285750" indent="-285750" algn="l">
              <a:spcBef>
                <a:spcPts val="100"/>
              </a:spcBef>
              <a:spcAft>
                <a:spcPts val="100"/>
              </a:spcAft>
              <a:buFont typeface="Arial" panose="020B0604020202020204" pitchFamily="34" charset="0"/>
              <a:buChar char="•"/>
            </a:pPr>
            <a:endParaRPr lang="en-GB" sz="1400" dirty="0" smtClean="0"/>
          </a:p>
          <a:p>
            <a:pPr marL="285750" indent="-285750" algn="l">
              <a:spcBef>
                <a:spcPts val="100"/>
              </a:spcBef>
              <a:spcAft>
                <a:spcPts val="100"/>
              </a:spcAft>
              <a:buFont typeface="Arial" panose="020B0604020202020204" pitchFamily="34" charset="0"/>
              <a:buChar char="•"/>
            </a:pPr>
            <a:endParaRPr lang="en-GB" sz="1400" dirty="0"/>
          </a:p>
          <a:p>
            <a:pPr marL="285750" indent="-285750" algn="l">
              <a:spcBef>
                <a:spcPts val="100"/>
              </a:spcBef>
              <a:spcAft>
                <a:spcPts val="100"/>
              </a:spcAft>
              <a:buFont typeface="Arial" panose="020B0604020202020204" pitchFamily="34" charset="0"/>
              <a:buChar char="•"/>
            </a:pPr>
            <a:r>
              <a:rPr lang="en-GB" sz="1400" dirty="0" smtClean="0"/>
              <a:t>Non cheque</a:t>
            </a:r>
          </a:p>
        </p:txBody>
      </p:sp>
      <p:sp>
        <p:nvSpPr>
          <p:cNvPr id="12" name="TextBox 11"/>
          <p:cNvSpPr txBox="1"/>
          <p:nvPr/>
        </p:nvSpPr>
        <p:spPr>
          <a:xfrm>
            <a:off x="1270670" y="1197546"/>
            <a:ext cx="2160240" cy="422405"/>
          </a:xfrm>
          <a:prstGeom prst="rect">
            <a:avLst/>
          </a:prstGeom>
        </p:spPr>
        <p:txBody>
          <a:bodyPr vert="horz" wrap="square" lIns="72000" tIns="72000" rIns="72000" bIns="72000" rtlCol="0">
            <a:spAutoFit/>
          </a:bodyPr>
          <a:lstStyle/>
          <a:p>
            <a:r>
              <a:rPr lang="en-GB" sz="1800" dirty="0" smtClean="0"/>
              <a:t>ClaimCenter</a:t>
            </a:r>
          </a:p>
        </p:txBody>
      </p:sp>
      <p:sp>
        <p:nvSpPr>
          <p:cNvPr id="13" name="TextBox 12"/>
          <p:cNvSpPr txBox="1"/>
          <p:nvPr/>
        </p:nvSpPr>
        <p:spPr>
          <a:xfrm>
            <a:off x="6588887" y="1201292"/>
            <a:ext cx="2376264" cy="422405"/>
          </a:xfrm>
          <a:prstGeom prst="rect">
            <a:avLst/>
          </a:prstGeom>
        </p:spPr>
        <p:txBody>
          <a:bodyPr vert="horz" wrap="square" lIns="72000" tIns="72000" rIns="72000" bIns="72000" rtlCol="0">
            <a:spAutoFit/>
          </a:bodyPr>
          <a:lstStyle/>
          <a:p>
            <a:r>
              <a:rPr lang="en-GB" sz="1800" dirty="0" smtClean="0"/>
              <a:t> Coronet</a:t>
            </a:r>
          </a:p>
        </p:txBody>
      </p:sp>
      <p:cxnSp>
        <p:nvCxnSpPr>
          <p:cNvPr id="15" name="Straight Arrow Connector 14"/>
          <p:cNvCxnSpPr/>
          <p:nvPr/>
        </p:nvCxnSpPr>
        <p:spPr>
          <a:xfrm>
            <a:off x="3835892" y="2726482"/>
            <a:ext cx="27857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3835892" y="3141762"/>
            <a:ext cx="27857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422798" y="3916859"/>
            <a:ext cx="4198807" cy="529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2396480" y="4653931"/>
            <a:ext cx="4225125" cy="374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10" idx="3"/>
          </p:cNvCxnSpPr>
          <p:nvPr/>
        </p:nvCxnSpPr>
        <p:spPr>
          <a:xfrm>
            <a:off x="9479582" y="3863864"/>
            <a:ext cx="79208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0271670" y="3501802"/>
            <a:ext cx="1584176" cy="699404"/>
          </a:xfrm>
          <a:prstGeom prst="rect">
            <a:avLst/>
          </a:prstGeom>
        </p:spPr>
        <p:txBody>
          <a:bodyPr vert="horz" wrap="square" lIns="72000" tIns="72000" rIns="72000" bIns="72000" rtlCol="0">
            <a:spAutoFit/>
          </a:bodyPr>
          <a:lstStyle/>
          <a:p>
            <a:r>
              <a:rPr lang="en-GB" sz="1800" dirty="0" smtClean="0"/>
              <a:t>To Bank Payments</a:t>
            </a:r>
          </a:p>
        </p:txBody>
      </p:sp>
      <p:sp>
        <p:nvSpPr>
          <p:cNvPr id="19" name="TextBox 18"/>
          <p:cNvSpPr txBox="1"/>
          <p:nvPr/>
        </p:nvSpPr>
        <p:spPr>
          <a:xfrm>
            <a:off x="4222998" y="6166098"/>
            <a:ext cx="4392488" cy="360850"/>
          </a:xfrm>
          <a:prstGeom prst="rect">
            <a:avLst/>
          </a:prstGeom>
        </p:spPr>
        <p:txBody>
          <a:bodyPr vert="horz" wrap="square" lIns="72000" tIns="72000" rIns="72000" bIns="72000" rtlCol="0">
            <a:spAutoFit/>
          </a:bodyPr>
          <a:lstStyle/>
          <a:p>
            <a:r>
              <a:rPr lang="en-GB" sz="1400" dirty="0"/>
              <a:t>Clearing House Automated Payment System -</a:t>
            </a:r>
            <a:r>
              <a:rPr lang="en-GB" sz="1400" dirty="0" smtClean="0"/>
              <a:t>CHAPS </a:t>
            </a:r>
          </a:p>
        </p:txBody>
      </p:sp>
    </p:spTree>
    <p:extLst>
      <p:ext uri="{BB962C8B-B14F-4D97-AF65-F5344CB8AC3E}">
        <p14:creationId xmlns:p14="http://schemas.microsoft.com/office/powerpoint/2010/main" val="240748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27</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Salvage &amp; Invoice processing</a:t>
            </a:r>
            <a:endParaRPr lang="en-GB" dirty="0"/>
          </a:p>
        </p:txBody>
      </p:sp>
      <p:sp>
        <p:nvSpPr>
          <p:cNvPr id="8" name="Text Placeholder 7"/>
          <p:cNvSpPr>
            <a:spLocks noGrp="1"/>
          </p:cNvSpPr>
          <p:nvPr>
            <p:ph type="body" sz="quarter" idx="20"/>
          </p:nvPr>
        </p:nvSpPr>
        <p:spPr/>
        <p:txBody>
          <a:bodyPr/>
          <a:lstStyle/>
          <a:p>
            <a:endParaRPr lang="en-GB"/>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706941" y="1176870"/>
            <a:ext cx="7152793"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10630" y="1773610"/>
            <a:ext cx="2304256" cy="699404"/>
          </a:xfrm>
          <a:prstGeom prst="rect">
            <a:avLst/>
          </a:prstGeom>
        </p:spPr>
        <p:txBody>
          <a:bodyPr vert="horz" wrap="square" lIns="72000" tIns="72000" rIns="72000" bIns="72000" rtlCol="0">
            <a:spAutoFit/>
          </a:bodyPr>
          <a:lstStyle/>
          <a:p>
            <a:r>
              <a:rPr lang="en-GB" sz="1800" dirty="0" smtClean="0"/>
              <a:t>Audatex Invoice processing</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934" y="4365897"/>
            <a:ext cx="7272808" cy="191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117050" y="4869954"/>
            <a:ext cx="2016224" cy="422405"/>
          </a:xfrm>
          <a:prstGeom prst="rect">
            <a:avLst/>
          </a:prstGeom>
        </p:spPr>
        <p:txBody>
          <a:bodyPr vert="horz" wrap="square" lIns="72000" tIns="72000" rIns="72000" bIns="72000" rtlCol="0">
            <a:spAutoFit/>
          </a:bodyPr>
          <a:lstStyle/>
          <a:p>
            <a:r>
              <a:rPr lang="en-GB" sz="1800" dirty="0" smtClean="0"/>
              <a:t>Salvage</a:t>
            </a:r>
          </a:p>
        </p:txBody>
      </p:sp>
      <p:sp>
        <p:nvSpPr>
          <p:cNvPr id="2" name="TextBox 1"/>
          <p:cNvSpPr txBox="1"/>
          <p:nvPr/>
        </p:nvSpPr>
        <p:spPr>
          <a:xfrm>
            <a:off x="493882" y="5235502"/>
            <a:ext cx="2721003" cy="884070"/>
          </a:xfrm>
          <a:prstGeom prst="rect">
            <a:avLst/>
          </a:prstGeom>
        </p:spPr>
        <p:txBody>
          <a:bodyPr vert="horz" wrap="square" lIns="72000" tIns="72000" rIns="72000" bIns="72000" rtlCol="0">
            <a:spAutoFit/>
          </a:bodyPr>
          <a:lstStyle/>
          <a:p>
            <a:r>
              <a:rPr lang="en-GB" altLang="en-US" sz="1200" dirty="0"/>
              <a:t>VVT   – Vehicle Valuation </a:t>
            </a:r>
            <a:r>
              <a:rPr lang="en-GB" altLang="en-US" sz="1200" dirty="0" smtClean="0"/>
              <a:t>Team</a:t>
            </a:r>
          </a:p>
          <a:p>
            <a:r>
              <a:rPr lang="en-GB" altLang="en-US" sz="1200" dirty="0"/>
              <a:t>VSS   – Vehicle Salvage System </a:t>
            </a:r>
            <a:r>
              <a:rPr lang="en-GB" altLang="en-US" sz="1200" dirty="0" smtClean="0"/>
              <a:t>(Owned </a:t>
            </a:r>
            <a:r>
              <a:rPr lang="en-GB" altLang="en-US" sz="1200" dirty="0"/>
              <a:t>by Allianz)</a:t>
            </a:r>
          </a:p>
          <a:p>
            <a:endParaRPr lang="en-GB" sz="1200" dirty="0" smtClean="0"/>
          </a:p>
        </p:txBody>
      </p:sp>
    </p:spTree>
    <p:extLst>
      <p:ext uri="{BB962C8B-B14F-4D97-AF65-F5344CB8AC3E}">
        <p14:creationId xmlns:p14="http://schemas.microsoft.com/office/powerpoint/2010/main" val="3339026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sz="quarter" idx="13"/>
          </p:nvPr>
        </p:nvSpPr>
        <p:spPr>
          <a:xfrm>
            <a:off x="478582" y="1074354"/>
            <a:ext cx="11187182" cy="4840175"/>
          </a:xfrm>
        </p:spPr>
        <p:txBody>
          <a:bodyPr/>
          <a:lstStyle/>
          <a:p>
            <a:pPr marL="285750" indent="-285750">
              <a:buFont typeface="Arial" panose="020B0604020202020204" pitchFamily="34" charset="0"/>
              <a:buChar char="•"/>
              <a:defRPr/>
            </a:pPr>
            <a:r>
              <a:rPr lang="en-GB" sz="1600" dirty="0"/>
              <a:t>Recovery is term used for  collection of receivables to Allianz .</a:t>
            </a:r>
          </a:p>
          <a:p>
            <a:pPr marL="285750" indent="-285750">
              <a:buFont typeface="Arial" panose="020B0604020202020204" pitchFamily="34" charset="0"/>
              <a:buChar char="•"/>
              <a:defRPr/>
            </a:pPr>
            <a:r>
              <a:rPr lang="en-GB" sz="1600" dirty="0"/>
              <a:t>Recoveries can be posted manually or by batch.</a:t>
            </a:r>
          </a:p>
          <a:p>
            <a:pPr>
              <a:defRPr/>
            </a:pPr>
            <a:r>
              <a:rPr lang="en-GB" sz="1600" dirty="0" smtClean="0"/>
              <a:t> </a:t>
            </a:r>
            <a:endParaRPr lang="en-GB" sz="1600" dirty="0"/>
          </a:p>
          <a:p>
            <a:pPr marL="0" lvl="1" indent="0">
              <a:buNone/>
              <a:defRPr/>
            </a:pPr>
            <a:endParaRPr lang="en-GB" sz="1600" dirty="0"/>
          </a:p>
          <a:p>
            <a:endParaRPr lang="en-GB" sz="1600" dirty="0"/>
          </a:p>
        </p:txBody>
      </p:sp>
      <p:sp>
        <p:nvSpPr>
          <p:cNvPr id="3" name="Date Placeholder 2"/>
          <p:cNvSpPr>
            <a:spLocks noGrp="1"/>
          </p:cNvSpPr>
          <p:nvPr>
            <p:ph type="dt" sz="half" idx="16"/>
          </p:nvPr>
        </p:nvSpPr>
        <p:spPr/>
        <p:txBody>
          <a:bodyPr/>
          <a:lstStyle/>
          <a:p>
            <a:fld id="{753F355A-87D4-4B44-BD0D-859276A78585}" type="datetime5">
              <a:rPr lang="en-US" smtClean="0"/>
              <a:t>22-Nov-17</a:t>
            </a:fld>
            <a:endParaRPr lang="en-GB" dirty="0"/>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28</a:t>
            </a:fld>
            <a:endParaRPr lang="en-GB" dirty="0"/>
          </a:p>
        </p:txBody>
      </p:sp>
      <p:sp>
        <p:nvSpPr>
          <p:cNvPr id="20" name="Text Placeholder 19"/>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Recoveries</a:t>
            </a:r>
            <a:endParaRPr lang="en-GB" dirty="0"/>
          </a:p>
        </p:txBody>
      </p:sp>
      <p:sp>
        <p:nvSpPr>
          <p:cNvPr id="21" name="Text Placeholder 20"/>
          <p:cNvSpPr>
            <a:spLocks noGrp="1"/>
          </p:cNvSpPr>
          <p:nvPr>
            <p:ph type="body" sz="quarter" idx="20"/>
          </p:nvPr>
        </p:nvSpPr>
        <p:spPr/>
        <p:txBody>
          <a:bodyPr/>
          <a:lstStyle/>
          <a:p>
            <a:endParaRPr lang="en-GB"/>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50" y="2421682"/>
            <a:ext cx="8165594"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4779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98662" y="1341562"/>
            <a:ext cx="10225136" cy="4840175"/>
          </a:xfrm>
        </p:spPr>
        <p:txBody>
          <a:bodyPr/>
          <a:lstStyle/>
          <a:p>
            <a:r>
              <a:rPr lang="en-US" altLang="en-US" sz="1600" b="1" dirty="0"/>
              <a:t>Gosu </a:t>
            </a:r>
            <a:r>
              <a:rPr lang="en-US" altLang="en-US" sz="1600" dirty="0"/>
              <a:t>is Guidewire's programming </a:t>
            </a:r>
            <a:r>
              <a:rPr lang="en-US" altLang="en-US" sz="1600" dirty="0" smtClean="0"/>
              <a:t>language</a:t>
            </a:r>
          </a:p>
          <a:p>
            <a:endParaRPr lang="en-US" altLang="en-US" sz="1600" dirty="0"/>
          </a:p>
          <a:p>
            <a:pPr lvl="1"/>
            <a:r>
              <a:rPr lang="en-US" altLang="en-US" sz="1600" dirty="0"/>
              <a:t>Has elements of both procedural and object-oriented programming </a:t>
            </a:r>
            <a:r>
              <a:rPr lang="en-US" altLang="en-US" sz="1600" dirty="0" smtClean="0"/>
              <a:t>languages</a:t>
            </a:r>
          </a:p>
          <a:p>
            <a:pPr lvl="1"/>
            <a:endParaRPr lang="en-US" altLang="en-US" sz="1600" dirty="0"/>
          </a:p>
          <a:p>
            <a:pPr lvl="1"/>
            <a:r>
              <a:rPr lang="en-US" altLang="en-US" sz="1600" dirty="0"/>
              <a:t>Similar to JavaScript and </a:t>
            </a:r>
            <a:r>
              <a:rPr lang="en-US" altLang="en-US" sz="1600" dirty="0" smtClean="0"/>
              <a:t>Java</a:t>
            </a:r>
          </a:p>
          <a:p>
            <a:pPr lvl="1"/>
            <a:endParaRPr lang="en-US" altLang="en-US" sz="1600" dirty="0"/>
          </a:p>
          <a:p>
            <a:r>
              <a:rPr lang="en-US" altLang="en-US" sz="1600" dirty="0"/>
              <a:t>Gosu specifies runtime business logic that:</a:t>
            </a:r>
          </a:p>
          <a:p>
            <a:pPr lvl="1"/>
            <a:r>
              <a:rPr lang="en-US" altLang="en-US" sz="1600" dirty="0"/>
              <a:t>Executes fundamental application behavior</a:t>
            </a:r>
          </a:p>
          <a:p>
            <a:pPr lvl="1"/>
            <a:r>
              <a:rPr lang="en-US" altLang="en-US" sz="1600" dirty="0"/>
              <a:t>Manages complex business processes</a:t>
            </a:r>
          </a:p>
          <a:p>
            <a:pPr lvl="1"/>
            <a:r>
              <a:rPr lang="en-US" altLang="en-US" sz="1600" dirty="0"/>
              <a:t>Specifies dynamic client-side behavior</a:t>
            </a:r>
          </a:p>
          <a:p>
            <a:pPr marL="285750" indent="-285750">
              <a:buFont typeface="Arial" panose="020B0604020202020204" pitchFamily="34" charset="0"/>
              <a:buChar char="•"/>
            </a:pPr>
            <a:endParaRPr lang="en-GB" sz="1600" dirty="0"/>
          </a:p>
        </p:txBody>
      </p:sp>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29</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a:noFill/>
        </p:spPr>
        <p:txBody>
          <a:bodyPr/>
          <a:lstStyle/>
          <a:p>
            <a:r>
              <a:rPr lang="en-GB" dirty="0" smtClean="0"/>
              <a:t>Guidewire-Gosu</a:t>
            </a:r>
            <a:endParaRPr lang="en-GB" dirty="0"/>
          </a:p>
        </p:txBody>
      </p:sp>
      <p:sp>
        <p:nvSpPr>
          <p:cNvPr id="8" name="Text Placeholder 7"/>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617195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a:solidFill>
            <a:schemeClr val="bg1"/>
          </a:solidFill>
        </p:spPr>
        <p:txBody>
          <a:bodyPr/>
          <a:lstStyle/>
          <a:p>
            <a:endParaRPr lang="de-DE" dirty="0"/>
          </a:p>
        </p:txBody>
      </p:sp>
      <p:sp>
        <p:nvSpPr>
          <p:cNvPr id="2" name="Titel 1"/>
          <p:cNvSpPr>
            <a:spLocks noGrp="1"/>
          </p:cNvSpPr>
          <p:nvPr>
            <p:ph type="title"/>
          </p:nvPr>
        </p:nvSpPr>
        <p:spPr/>
        <p:txBody>
          <a:bodyPr/>
          <a:lstStyle/>
          <a:p>
            <a:r>
              <a:rPr lang="en-GB" dirty="0">
                <a:solidFill>
                  <a:schemeClr val="tx2"/>
                </a:solidFill>
              </a:rPr>
              <a:t>01</a:t>
            </a:r>
          </a:p>
        </p:txBody>
      </p:sp>
      <p:sp>
        <p:nvSpPr>
          <p:cNvPr id="59" name="Textplatzhalter 58"/>
          <p:cNvSpPr>
            <a:spLocks noGrp="1"/>
          </p:cNvSpPr>
          <p:nvPr>
            <p:ph type="body" sz="quarter" idx="14"/>
          </p:nvPr>
        </p:nvSpPr>
        <p:spPr/>
        <p:txBody>
          <a:bodyPr/>
          <a:lstStyle/>
          <a:p>
            <a:r>
              <a:rPr lang="en-GB" dirty="0" smtClean="0">
                <a:solidFill>
                  <a:schemeClr val="tx2"/>
                </a:solidFill>
              </a:rPr>
              <a:t>Allianz</a:t>
            </a:r>
            <a:endParaRPr lang="en-GB" dirty="0">
              <a:solidFill>
                <a:schemeClr val="tx2"/>
              </a:solidFill>
            </a:endParaRPr>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1203852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en-GB" dirty="0"/>
          </a:p>
        </p:txBody>
      </p:sp>
      <p:sp>
        <p:nvSpPr>
          <p:cNvPr id="3" name="Title 2"/>
          <p:cNvSpPr>
            <a:spLocks noGrp="1"/>
          </p:cNvSpPr>
          <p:nvPr>
            <p:ph type="title"/>
          </p:nvPr>
        </p:nvSpPr>
        <p:spPr/>
        <p:txBody>
          <a:bodyPr/>
          <a:lstStyle/>
          <a:p>
            <a:r>
              <a:rPr lang="en-GB" dirty="0" smtClean="0">
                <a:solidFill>
                  <a:schemeClr val="tx2"/>
                </a:solidFill>
              </a:rPr>
              <a:t>08</a:t>
            </a:r>
            <a:endParaRPr lang="en-GB" dirty="0">
              <a:solidFill>
                <a:schemeClr val="tx2"/>
              </a:solidFill>
            </a:endParaRPr>
          </a:p>
        </p:txBody>
      </p:sp>
      <p:sp>
        <p:nvSpPr>
          <p:cNvPr id="4" name="Text Placeholder 3"/>
          <p:cNvSpPr>
            <a:spLocks noGrp="1"/>
          </p:cNvSpPr>
          <p:nvPr>
            <p:ph type="body" sz="quarter" idx="14"/>
          </p:nvPr>
        </p:nvSpPr>
        <p:spPr/>
        <p:txBody>
          <a:bodyPr/>
          <a:lstStyle/>
          <a:p>
            <a:r>
              <a:rPr lang="en-GB" dirty="0" smtClean="0">
                <a:solidFill>
                  <a:schemeClr val="tx2"/>
                </a:solidFill>
              </a:rPr>
              <a:t>Participation</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4199330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622" y="2421682"/>
            <a:ext cx="3744416" cy="2523093"/>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31</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Participation</a:t>
            </a:r>
            <a:endParaRPr lang="en-GB" dirty="0"/>
          </a:p>
        </p:txBody>
      </p:sp>
      <p:sp>
        <p:nvSpPr>
          <p:cNvPr id="8" name="Text Placeholder 7"/>
          <p:cNvSpPr>
            <a:spLocks noGrp="1"/>
          </p:cNvSpPr>
          <p:nvPr>
            <p:ph type="body" sz="quarter" idx="20"/>
          </p:nvPr>
        </p:nvSpPr>
        <p:spPr/>
        <p:txBody>
          <a:bodyPr/>
          <a:lstStyle/>
          <a:p>
            <a:endParaRPr lang="en-GB"/>
          </a:p>
        </p:txBody>
      </p:sp>
      <p:graphicFrame>
        <p:nvGraphicFramePr>
          <p:cNvPr id="16" name="Diagram 15"/>
          <p:cNvGraphicFramePr/>
          <p:nvPr>
            <p:extLst>
              <p:ext uri="{D42A27DB-BD31-4B8C-83A1-F6EECF244321}">
                <p14:modId xmlns:p14="http://schemas.microsoft.com/office/powerpoint/2010/main" val="2994362538"/>
              </p:ext>
            </p:extLst>
          </p:nvPr>
        </p:nvGraphicFramePr>
        <p:xfrm>
          <a:off x="4655046" y="1269554"/>
          <a:ext cx="612068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812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8582" y="1269554"/>
            <a:ext cx="11187182" cy="4840175"/>
          </a:xfrm>
        </p:spPr>
        <p:txBody>
          <a:bodyPr/>
          <a:lstStyle/>
          <a:p>
            <a:pPr marL="285750" indent="-285750">
              <a:buFont typeface="Arial" panose="020B0604020202020204" pitchFamily="34" charset="0"/>
              <a:buChar char="•"/>
            </a:pPr>
            <a:r>
              <a:rPr lang="en-GB" sz="2000" dirty="0" smtClean="0"/>
              <a:t>Sunil Raveendran</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Viji Sam</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smtClean="0"/>
              <a:t>Varun Raj</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Vinu Viswanath</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Hareesh Sreenivasan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Sony Mathew</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Gayathri Kumar</a:t>
            </a:r>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Atul Sasidharan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smtClean="0"/>
              <a:t>And the remaining PT’s who </a:t>
            </a:r>
            <a:r>
              <a:rPr lang="en-GB" sz="2000" smtClean="0"/>
              <a:t>joined Allianz with </a:t>
            </a:r>
            <a:r>
              <a:rPr lang="en-GB" sz="2000" dirty="0" smtClean="0"/>
              <a:t>me.</a:t>
            </a:r>
          </a:p>
          <a:p>
            <a:pPr marL="285750" indent="-285750">
              <a:buFont typeface="Arial" panose="020B0604020202020204" pitchFamily="34" charset="0"/>
              <a:buChar char="•"/>
            </a:pPr>
            <a:endParaRPr lang="en-GB" sz="2000" dirty="0"/>
          </a:p>
        </p:txBody>
      </p:sp>
      <p:sp>
        <p:nvSpPr>
          <p:cNvPr id="3" name="Date Placeholder 2"/>
          <p:cNvSpPr>
            <a:spLocks noGrp="1"/>
          </p:cNvSpPr>
          <p:nvPr>
            <p:ph type="dt" sz="half" idx="16"/>
          </p:nvPr>
        </p:nvSpPr>
        <p:spPr/>
        <p:txBody>
          <a:bodyPr/>
          <a:lstStyle/>
          <a:p>
            <a:fld id="{753F355A-87D4-4B44-BD0D-859276A78585}" type="datetime5">
              <a:rPr lang="en-US" smtClean="0"/>
              <a:t>22-Nov-17</a:t>
            </a:fld>
            <a:endParaRPr lang="en-GB" dirty="0"/>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32</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smtClean="0"/>
              <a:t>Thanks  to</a:t>
            </a:r>
            <a:endParaRPr lang="en-GB" dirty="0"/>
          </a:p>
        </p:txBody>
      </p:sp>
      <p:sp>
        <p:nvSpPr>
          <p:cNvPr id="8" name="Text Placeholder 7"/>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1962118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GB"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tretch>
            <a:fillRect/>
          </a:stretch>
        </p:blipFill>
        <p:spPr>
          <a:xfrm>
            <a:off x="0" y="27348"/>
            <a:ext cx="12190412" cy="6832240"/>
          </a:xfrm>
          <a:prstGeom prst="rect">
            <a:avLst/>
          </a:prstGeom>
          <a:blipFill dpi="0" rotWithShape="1">
            <a:blip r:embed="rId5">
              <a:alphaModFix amt="46000"/>
            </a:blip>
            <a:srcRect/>
            <a:tile tx="0" ty="0" sx="100000" sy="100000" flip="none" algn="tl"/>
          </a:blipFill>
        </p:spPr>
      </p:pic>
    </p:spTree>
    <p:extLst>
      <p:ext uri="{BB962C8B-B14F-4D97-AF65-F5344CB8AC3E}">
        <p14:creationId xmlns:p14="http://schemas.microsoft.com/office/powerpoint/2010/main" val="238105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4</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a:t>Allianz – at a glance</a:t>
            </a:r>
          </a:p>
        </p:txBody>
      </p:sp>
      <p:sp>
        <p:nvSpPr>
          <p:cNvPr id="8" name="Text Placeholder 7"/>
          <p:cNvSpPr>
            <a:spLocks noGrp="1"/>
          </p:cNvSpPr>
          <p:nvPr>
            <p:ph type="body" sz="quarter" idx="20"/>
          </p:nvPr>
        </p:nvSpPr>
        <p:spPr/>
        <p:txBody>
          <a:bodyPr/>
          <a:lstStyle/>
          <a:p>
            <a:endParaRPr lang="en-GB"/>
          </a:p>
        </p:txBody>
      </p:sp>
      <p:pic>
        <p:nvPicPr>
          <p:cNvPr id="9" name="Picture 3" descr="\\s81dsp01data01\ACIS-Udrive\Users\t09744\Profile_data\Desktop\ALLIANZ\untitled.png">
            <a:extLst>
              <a:ext uri="{FF2B5EF4-FFF2-40B4-BE49-F238E27FC236}">
                <a16:creationId xmlns="" xmlns:a16="http://schemas.microsoft.com/office/drawing/2014/main" id="{258A92BF-570C-4930-9731-2C5789E4B9A9}"/>
              </a:ext>
            </a:extLst>
          </p:cNvPr>
          <p:cNvPicPr>
            <a:picLocks noGrp="1" noChangeAspect="1" noChangeArrowheads="1"/>
          </p:cNvPicPr>
          <p:nvPr>
            <p:ph sz="quarter" idx="13"/>
          </p:nvPr>
        </p:nvPicPr>
        <p:blipFill rotWithShape="1">
          <a:blip r:embed="rId2" cstate="print">
            <a:extLst>
              <a:ext uri="{28A0092B-C50C-407E-A947-70E740481C1C}">
                <a14:useLocalDpi xmlns:a14="http://schemas.microsoft.com/office/drawing/2010/main" val="0"/>
              </a:ext>
            </a:extLst>
          </a:blip>
          <a:srcRect l="7490" t="25168" r="7283" b="1730"/>
          <a:stretch/>
        </p:blipFill>
        <p:spPr bwMode="auto">
          <a:xfrm>
            <a:off x="406574" y="1269554"/>
            <a:ext cx="11429262"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72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en-GB" dirty="0"/>
          </a:p>
        </p:txBody>
      </p:sp>
      <p:sp>
        <p:nvSpPr>
          <p:cNvPr id="3" name="Title 2"/>
          <p:cNvSpPr>
            <a:spLocks noGrp="1"/>
          </p:cNvSpPr>
          <p:nvPr>
            <p:ph type="title"/>
          </p:nvPr>
        </p:nvSpPr>
        <p:spPr/>
        <p:txBody>
          <a:bodyPr/>
          <a:lstStyle/>
          <a:p>
            <a:r>
              <a:rPr lang="en-GB" dirty="0" smtClean="0">
                <a:solidFill>
                  <a:schemeClr val="tx2"/>
                </a:solidFill>
              </a:rPr>
              <a:t>02</a:t>
            </a:r>
            <a:endParaRPr lang="en-GB" dirty="0">
              <a:solidFill>
                <a:schemeClr val="tx2"/>
              </a:solidFill>
            </a:endParaRPr>
          </a:p>
        </p:txBody>
      </p:sp>
      <p:sp>
        <p:nvSpPr>
          <p:cNvPr id="4" name="Text Placeholder 3"/>
          <p:cNvSpPr>
            <a:spLocks noGrp="1"/>
          </p:cNvSpPr>
          <p:nvPr>
            <p:ph type="body" sz="quarter" idx="14"/>
          </p:nvPr>
        </p:nvSpPr>
        <p:spPr/>
        <p:txBody>
          <a:bodyPr/>
          <a:lstStyle/>
          <a:p>
            <a:r>
              <a:rPr lang="en-GB" dirty="0" smtClean="0">
                <a:solidFill>
                  <a:schemeClr val="tx2"/>
                </a:solidFill>
              </a:rPr>
              <a:t>Key learnings</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41507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478582" y="1197546"/>
            <a:ext cx="5515267" cy="4581526"/>
          </a:xfrm>
        </p:spPr>
        <p:txBody>
          <a:bodyPr/>
          <a:lstStyle/>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Basics of Insurance</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Technical Training in WEB development technologies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Different </a:t>
            </a:r>
            <a:r>
              <a:rPr lang="en-GB" sz="1600" dirty="0" smtClean="0"/>
              <a:t>software testing </a:t>
            </a:r>
            <a:r>
              <a:rPr lang="en-GB" sz="1600" dirty="0" smtClean="0"/>
              <a:t>process</a:t>
            </a:r>
          </a:p>
          <a:p>
            <a:pPr marL="285750" indent="-285750">
              <a:buFont typeface="Arial" panose="020B0604020202020204" pitchFamily="34" charset="0"/>
              <a:buChar char="•"/>
            </a:pPr>
            <a:endParaRPr lang="en-GB" sz="1600" dirty="0"/>
          </a:p>
          <a:p>
            <a:pPr marL="285750" indent="-285750">
              <a:lnSpc>
                <a:spcPct val="100000"/>
              </a:lnSpc>
              <a:buFont typeface="Arial" panose="020B0604020202020204" pitchFamily="34" charset="0"/>
              <a:buChar char="•"/>
            </a:pPr>
            <a:r>
              <a:rPr lang="en-GB" sz="1600" dirty="0"/>
              <a:t>Attended Corporate induction session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Attended Security Arena session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Attended PM practice session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Attended Business System Analyst Session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Attended ACDM session</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endParaRPr lang="en-GB" sz="1600" dirty="0"/>
          </a:p>
          <a:p>
            <a:pPr marL="285750" indent="-285750">
              <a:buFont typeface="Arial" panose="020B0604020202020204" pitchFamily="34" charset="0"/>
              <a:buChar char="•"/>
            </a:pPr>
            <a:endParaRPr lang="en-GB" sz="1600" dirty="0" smtClean="0"/>
          </a:p>
        </p:txBody>
      </p:sp>
      <p:sp>
        <p:nvSpPr>
          <p:cNvPr id="4" name="Date Placeholder 3"/>
          <p:cNvSpPr>
            <a:spLocks noGrp="1"/>
          </p:cNvSpPr>
          <p:nvPr>
            <p:ph type="dt" sz="half" idx="16"/>
          </p:nvPr>
        </p:nvSpPr>
        <p:spPr/>
        <p:txBody>
          <a:bodyPr/>
          <a:lstStyle/>
          <a:p>
            <a:fld id="{0E9A7C22-2A88-4D9F-87A1-969F54B19321}" type="datetime5">
              <a:rPr lang="en-US" smtClean="0"/>
              <a:t>22-Nov-17</a:t>
            </a:fld>
            <a:endParaRPr lang="en-GB"/>
          </a:p>
        </p:txBody>
      </p:sp>
      <p:sp>
        <p:nvSpPr>
          <p:cNvPr id="5" name="Footer Placeholder 4"/>
          <p:cNvSpPr>
            <a:spLocks noGrp="1"/>
          </p:cNvSpPr>
          <p:nvPr>
            <p:ph type="ftr" sz="quarter" idx="17"/>
          </p:nvPr>
        </p:nvSpPr>
        <p:spPr/>
        <p:txBody>
          <a:bodyPr/>
          <a:lstStyle/>
          <a:p>
            <a:r>
              <a:rPr lang="en-GB" dirty="0"/>
              <a:t>Allianz | ADM UK | Muhammed Shemeel </a:t>
            </a:r>
          </a:p>
        </p:txBody>
      </p:sp>
      <p:sp>
        <p:nvSpPr>
          <p:cNvPr id="6" name="Slide Number Placeholder 5"/>
          <p:cNvSpPr>
            <a:spLocks noGrp="1"/>
          </p:cNvSpPr>
          <p:nvPr>
            <p:ph type="sldNum" sz="quarter" idx="18"/>
          </p:nvPr>
        </p:nvSpPr>
        <p:spPr/>
        <p:txBody>
          <a:bodyPr/>
          <a:lstStyle/>
          <a:p>
            <a:fld id="{61201FF1-C63B-412E-ABF0-3D0E918900AC}" type="slidenum">
              <a:rPr lang="en-GB" smtClean="0"/>
              <a:pPr/>
              <a:t>6</a:t>
            </a:fld>
            <a:endParaRPr lang="en-GB" dirty="0"/>
          </a:p>
        </p:txBody>
      </p:sp>
      <p:sp>
        <p:nvSpPr>
          <p:cNvPr id="7" name="Text Placeholder 6"/>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8" name="Title 7"/>
          <p:cNvSpPr>
            <a:spLocks noGrp="1"/>
          </p:cNvSpPr>
          <p:nvPr>
            <p:ph type="title"/>
          </p:nvPr>
        </p:nvSpPr>
        <p:spPr/>
        <p:txBody>
          <a:bodyPr/>
          <a:lstStyle/>
          <a:p>
            <a:r>
              <a:rPr lang="en-GB" dirty="0" smtClean="0"/>
              <a:t>Learnings from Allianz </a:t>
            </a:r>
            <a:endParaRPr lang="en-GB" dirty="0"/>
          </a:p>
        </p:txBody>
      </p:sp>
      <p:sp>
        <p:nvSpPr>
          <p:cNvPr id="9" name="Text Placeholder 8"/>
          <p:cNvSpPr>
            <a:spLocks noGrp="1"/>
          </p:cNvSpPr>
          <p:nvPr>
            <p:ph type="body" sz="quarter" idx="20"/>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230" y="3141762"/>
            <a:ext cx="6058252" cy="2799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818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663158" y="1360885"/>
            <a:ext cx="3272382" cy="2257943"/>
          </a:xfrm>
        </p:spPr>
      </p:pic>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a:xfrm>
            <a:off x="478582" y="6328780"/>
            <a:ext cx="3429065" cy="125350"/>
          </a:xfrm>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7</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a:t>Web Development </a:t>
            </a:r>
            <a:r>
              <a:rPr lang="en-GB" dirty="0" smtClean="0"/>
              <a:t>training - Technologies</a:t>
            </a:r>
            <a:endParaRPr lang="en-GB" dirty="0"/>
          </a:p>
        </p:txBody>
      </p:sp>
      <p:sp>
        <p:nvSpPr>
          <p:cNvPr id="8" name="Text Placeholder 7"/>
          <p:cNvSpPr>
            <a:spLocks noGrp="1"/>
          </p:cNvSpPr>
          <p:nvPr>
            <p:ph type="body" sz="quarter" idx="20"/>
          </p:nvPr>
        </p:nvSpPr>
        <p:spPr/>
        <p:txBody>
          <a:bodyPr/>
          <a:lstStyle/>
          <a:p>
            <a:endParaRPr lang="en-GB"/>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3518" y="2840455"/>
            <a:ext cx="3060340" cy="189221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0" y="4016552"/>
            <a:ext cx="2584241" cy="145579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6934" y="4057600"/>
            <a:ext cx="1512168" cy="151216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1190" y="4113753"/>
            <a:ext cx="2149512" cy="154964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9918" y="1557586"/>
            <a:ext cx="2543810" cy="1563017"/>
          </a:xfrm>
          <a:prstGeom prst="rect">
            <a:avLst/>
          </a:prstGeom>
        </p:spPr>
      </p:pic>
      <p:pic>
        <p:nvPicPr>
          <p:cNvPr id="5122" name="Picture 2" descr="http://bytepadding.com/wp-content/uploads/2017/02/java-jdbc-300x16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1642" y="1557586"/>
            <a:ext cx="28575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38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6"/>
          </p:nvPr>
        </p:nvSpPr>
        <p:spPr/>
        <p:txBody>
          <a:bodyPr/>
          <a:lstStyle/>
          <a:p>
            <a:fld id="{753F355A-87D4-4B44-BD0D-859276A78585}" type="datetime5">
              <a:rPr lang="en-US" smtClean="0"/>
              <a:t>22-Nov-17</a:t>
            </a:fld>
            <a:endParaRPr lang="en-GB"/>
          </a:p>
        </p:txBody>
      </p:sp>
      <p:sp>
        <p:nvSpPr>
          <p:cNvPr id="4" name="Footer Placeholder 3"/>
          <p:cNvSpPr>
            <a:spLocks noGrp="1"/>
          </p:cNvSpPr>
          <p:nvPr>
            <p:ph type="ftr" sz="quarter" idx="17"/>
          </p:nvPr>
        </p:nvSpPr>
        <p:spPr/>
        <p:txBody>
          <a:bodyPr/>
          <a:lstStyle/>
          <a:p>
            <a:r>
              <a:rPr lang="en-GB" dirty="0"/>
              <a:t>Allianz | ADM UK | Muhammed Shemeel </a:t>
            </a:r>
          </a:p>
        </p:txBody>
      </p:sp>
      <p:sp>
        <p:nvSpPr>
          <p:cNvPr id="5" name="Slide Number Placeholder 4"/>
          <p:cNvSpPr>
            <a:spLocks noGrp="1"/>
          </p:cNvSpPr>
          <p:nvPr>
            <p:ph type="sldNum" sz="quarter" idx="18"/>
          </p:nvPr>
        </p:nvSpPr>
        <p:spPr/>
        <p:txBody>
          <a:bodyPr/>
          <a:lstStyle/>
          <a:p>
            <a:fld id="{61201FF1-C63B-412E-ABF0-3D0E918900AC}" type="slidenum">
              <a:rPr lang="en-GB" smtClean="0"/>
              <a:pPr/>
              <a:t>8</a:t>
            </a:fld>
            <a:endParaRPr lang="en-GB" dirty="0"/>
          </a:p>
        </p:txBody>
      </p:sp>
      <p:sp>
        <p:nvSpPr>
          <p:cNvPr id="6" name="Text Placeholder 5"/>
          <p:cNvSpPr>
            <a:spLocks noGrp="1"/>
          </p:cNvSpPr>
          <p:nvPr>
            <p:ph type="body" sz="quarter" idx="19"/>
          </p:nvPr>
        </p:nvSpPr>
        <p:spPr>
          <a:solidFill>
            <a:schemeClr val="tx2">
              <a:lumMod val="20000"/>
              <a:lumOff val="80000"/>
            </a:schemeClr>
          </a:solidFill>
          <a:ln>
            <a:solidFill>
              <a:schemeClr val="tx2">
                <a:lumMod val="20000"/>
                <a:lumOff val="80000"/>
              </a:schemeClr>
            </a:solidFill>
          </a:ln>
        </p:spPr>
        <p:txBody>
          <a:bodyPr/>
          <a:lstStyle/>
          <a:p>
            <a:endParaRPr lang="en-GB" dirty="0"/>
          </a:p>
        </p:txBody>
      </p:sp>
      <p:sp>
        <p:nvSpPr>
          <p:cNvPr id="7" name="Title 6"/>
          <p:cNvSpPr>
            <a:spLocks noGrp="1"/>
          </p:cNvSpPr>
          <p:nvPr>
            <p:ph type="title"/>
          </p:nvPr>
        </p:nvSpPr>
        <p:spPr/>
        <p:txBody>
          <a:bodyPr/>
          <a:lstStyle/>
          <a:p>
            <a:r>
              <a:rPr lang="en-GB" dirty="0" smtClean="0"/>
              <a:t>Testing Training</a:t>
            </a:r>
            <a:endParaRPr lang="en-GB" dirty="0"/>
          </a:p>
        </p:txBody>
      </p:sp>
      <p:sp>
        <p:nvSpPr>
          <p:cNvPr id="8" name="Text Placeholder 7"/>
          <p:cNvSpPr>
            <a:spLocks noGrp="1"/>
          </p:cNvSpPr>
          <p:nvPr>
            <p:ph type="body" sz="quarter" idx="20"/>
          </p:nvPr>
        </p:nvSpPr>
        <p:spPr/>
        <p:txBody>
          <a:bodyPr/>
          <a:lstStyle/>
          <a:p>
            <a:endParaRPr lang="en-GB"/>
          </a:p>
        </p:txBody>
      </p:sp>
      <p:sp>
        <p:nvSpPr>
          <p:cNvPr id="2" name="TextBox 1"/>
          <p:cNvSpPr txBox="1"/>
          <p:nvPr/>
        </p:nvSpPr>
        <p:spPr>
          <a:xfrm>
            <a:off x="334566" y="1557586"/>
            <a:ext cx="4464496" cy="422405"/>
          </a:xfrm>
          <a:prstGeom prst="rect">
            <a:avLst/>
          </a:prstGeom>
        </p:spPr>
        <p:txBody>
          <a:bodyPr vert="horz" wrap="square" lIns="72000" tIns="72000" rIns="72000" bIns="72000" rtlCol="0">
            <a:spAutoFit/>
          </a:bodyPr>
          <a:lstStyle/>
          <a:p>
            <a:endParaRPr lang="en-GB" sz="1800" dirty="0" smtClean="0"/>
          </a:p>
        </p:txBody>
      </p:sp>
      <p:sp>
        <p:nvSpPr>
          <p:cNvPr id="10" name="Rounded Rectangle 9"/>
          <p:cNvSpPr/>
          <p:nvPr/>
        </p:nvSpPr>
        <p:spPr>
          <a:xfrm>
            <a:off x="550590" y="1197546"/>
            <a:ext cx="3672408" cy="3168352"/>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spcBef>
                <a:spcPts val="100"/>
              </a:spcBef>
              <a:spcAft>
                <a:spcPts val="100"/>
              </a:spcAft>
              <a:buFont typeface="Arial" panose="020B0604020202020204" pitchFamily="34" charset="0"/>
              <a:buChar char="•"/>
            </a:pPr>
            <a:r>
              <a:rPr lang="en-GB" sz="1600" dirty="0" smtClean="0"/>
              <a:t>Unit Testing</a:t>
            </a:r>
          </a:p>
          <a:p>
            <a:pPr marL="285750" indent="-285750">
              <a:spcBef>
                <a:spcPts val="100"/>
              </a:spcBef>
              <a:spcAft>
                <a:spcPts val="100"/>
              </a:spcAft>
              <a:buFont typeface="Arial" panose="020B0604020202020204" pitchFamily="34" charset="0"/>
              <a:buChar char="•"/>
            </a:pPr>
            <a:r>
              <a:rPr lang="en-GB" sz="1600" dirty="0" smtClean="0"/>
              <a:t>Integration Testing</a:t>
            </a:r>
          </a:p>
          <a:p>
            <a:pPr marL="285750" indent="-285750">
              <a:spcBef>
                <a:spcPts val="100"/>
              </a:spcBef>
              <a:spcAft>
                <a:spcPts val="100"/>
              </a:spcAft>
              <a:buFont typeface="Arial" panose="020B0604020202020204" pitchFamily="34" charset="0"/>
              <a:buChar char="•"/>
            </a:pPr>
            <a:r>
              <a:rPr lang="en-GB" sz="1600" dirty="0" smtClean="0"/>
              <a:t>Functional Testing</a:t>
            </a:r>
          </a:p>
          <a:p>
            <a:pPr marL="285750" indent="-285750">
              <a:spcBef>
                <a:spcPts val="100"/>
              </a:spcBef>
              <a:spcAft>
                <a:spcPts val="100"/>
              </a:spcAft>
              <a:buFont typeface="Arial" panose="020B0604020202020204" pitchFamily="34" charset="0"/>
              <a:buChar char="•"/>
            </a:pPr>
            <a:r>
              <a:rPr lang="en-GB" sz="1600" dirty="0" smtClean="0"/>
              <a:t>System Testing</a:t>
            </a:r>
          </a:p>
          <a:p>
            <a:pPr marL="285750" indent="-285750">
              <a:spcBef>
                <a:spcPts val="100"/>
              </a:spcBef>
              <a:spcAft>
                <a:spcPts val="100"/>
              </a:spcAft>
              <a:buFont typeface="Arial" panose="020B0604020202020204" pitchFamily="34" charset="0"/>
              <a:buChar char="•"/>
            </a:pPr>
            <a:r>
              <a:rPr lang="en-GB" sz="1600" dirty="0" smtClean="0"/>
              <a:t>User Acceptance Testing</a:t>
            </a:r>
          </a:p>
          <a:p>
            <a:pPr marL="285750" indent="-285750">
              <a:spcBef>
                <a:spcPts val="100"/>
              </a:spcBef>
              <a:spcAft>
                <a:spcPts val="100"/>
              </a:spcAft>
              <a:buFont typeface="Arial" panose="020B0604020202020204" pitchFamily="34" charset="0"/>
              <a:buChar char="•"/>
            </a:pPr>
            <a:r>
              <a:rPr lang="en-GB" sz="1600" dirty="0" smtClean="0"/>
              <a:t>Regression Testing</a:t>
            </a:r>
          </a:p>
          <a:p>
            <a:pPr marL="285750" indent="-285750">
              <a:spcBef>
                <a:spcPts val="100"/>
              </a:spcBef>
              <a:spcAft>
                <a:spcPts val="100"/>
              </a:spcAft>
              <a:buFont typeface="Arial" panose="020B0604020202020204" pitchFamily="34" charset="0"/>
              <a:buChar char="•"/>
            </a:pPr>
            <a:r>
              <a:rPr lang="en-GB" sz="1600" dirty="0" smtClean="0"/>
              <a:t>Performance Testing</a:t>
            </a:r>
          </a:p>
          <a:p>
            <a:pPr marL="285750" indent="-285750">
              <a:spcBef>
                <a:spcPts val="100"/>
              </a:spcBef>
              <a:spcAft>
                <a:spcPts val="100"/>
              </a:spcAft>
              <a:buFont typeface="Arial" panose="020B0604020202020204" pitchFamily="34" charset="0"/>
              <a:buChar char="•"/>
            </a:pPr>
            <a:r>
              <a:rPr lang="en-GB" sz="1600" dirty="0" smtClean="0"/>
              <a:t>Black box Testing</a:t>
            </a:r>
          </a:p>
          <a:p>
            <a:pPr marL="285750" indent="-285750">
              <a:spcBef>
                <a:spcPts val="100"/>
              </a:spcBef>
              <a:spcAft>
                <a:spcPts val="100"/>
              </a:spcAft>
              <a:buFont typeface="Arial" panose="020B0604020202020204" pitchFamily="34" charset="0"/>
              <a:buChar char="•"/>
            </a:pPr>
            <a:r>
              <a:rPr lang="en-GB" sz="1600" dirty="0" smtClean="0"/>
              <a:t>White box Testing</a:t>
            </a:r>
          </a:p>
          <a:p>
            <a:pPr marL="285750" indent="-285750">
              <a:spcBef>
                <a:spcPts val="100"/>
              </a:spcBef>
              <a:spcAft>
                <a:spcPts val="100"/>
              </a:spcAft>
              <a:buFont typeface="Arial" panose="020B0604020202020204" pitchFamily="34" charset="0"/>
              <a:buChar char="•"/>
            </a:pPr>
            <a:endParaRPr lang="en-GB" sz="2000" dirty="0" smtClean="0"/>
          </a:p>
          <a:p>
            <a:pPr marL="285750" indent="-285750">
              <a:spcBef>
                <a:spcPts val="100"/>
              </a:spcBef>
              <a:spcAft>
                <a:spcPts val="100"/>
              </a:spcAft>
              <a:buFont typeface="Arial" panose="020B0604020202020204" pitchFamily="34" charset="0"/>
              <a:buChar char="•"/>
            </a:pPr>
            <a:endParaRPr lang="en-GB" sz="2000" dirty="0" smtClean="0"/>
          </a:p>
          <a:p>
            <a:pPr marL="285750" indent="-285750" algn="l">
              <a:spcBef>
                <a:spcPts val="100"/>
              </a:spcBef>
              <a:spcAft>
                <a:spcPts val="100"/>
              </a:spcAft>
              <a:buFont typeface="Arial" panose="020B0604020202020204" pitchFamily="34" charset="0"/>
              <a:buChar char="•"/>
            </a:pPr>
            <a:endParaRPr lang="en-GB" sz="2000" dirty="0" smtClean="0"/>
          </a:p>
          <a:p>
            <a:pPr marL="285750" indent="-285750" algn="l">
              <a:spcBef>
                <a:spcPts val="100"/>
              </a:spcBef>
              <a:spcAft>
                <a:spcPts val="100"/>
              </a:spcAft>
              <a:buFont typeface="Arial" panose="020B0604020202020204" pitchFamily="34" charset="0"/>
              <a:buChar char="•"/>
            </a:pPr>
            <a:endParaRPr lang="en-GB" sz="2000" dirty="0" smtClean="0"/>
          </a:p>
        </p:txBody>
      </p:sp>
      <p:pic>
        <p:nvPicPr>
          <p:cNvPr id="1026" name="Picture 2" descr="http://www.webliquids.com/wp-content/uploads/2017/09/Software-testing-Trai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86" y="2997745"/>
            <a:ext cx="8098146" cy="312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63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solidFill>
            <a:schemeClr val="bg1"/>
          </a:solidFill>
        </p:spPr>
        <p:txBody>
          <a:bodyPr/>
          <a:lstStyle/>
          <a:p>
            <a:endParaRPr lang="de-DE" dirty="0"/>
          </a:p>
          <a:p>
            <a:endParaRPr lang="en-GB" dirty="0"/>
          </a:p>
        </p:txBody>
      </p:sp>
      <p:sp>
        <p:nvSpPr>
          <p:cNvPr id="3" name="Title 2"/>
          <p:cNvSpPr>
            <a:spLocks noGrp="1"/>
          </p:cNvSpPr>
          <p:nvPr>
            <p:ph type="title"/>
          </p:nvPr>
        </p:nvSpPr>
        <p:spPr/>
        <p:txBody>
          <a:bodyPr/>
          <a:lstStyle/>
          <a:p>
            <a:r>
              <a:rPr lang="en-GB" dirty="0" smtClean="0">
                <a:solidFill>
                  <a:schemeClr val="tx2"/>
                </a:solidFill>
              </a:rPr>
              <a:t>03</a:t>
            </a:r>
            <a:endParaRPr lang="en-GB" dirty="0">
              <a:solidFill>
                <a:schemeClr val="tx2"/>
              </a:solidFill>
            </a:endParaRPr>
          </a:p>
        </p:txBody>
      </p:sp>
      <p:pic>
        <p:nvPicPr>
          <p:cNvPr id="5"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4" name="Text Placeholder 3"/>
          <p:cNvSpPr>
            <a:spLocks noGrp="1"/>
          </p:cNvSpPr>
          <p:nvPr>
            <p:ph type="body" sz="quarter" idx="14"/>
          </p:nvPr>
        </p:nvSpPr>
        <p:spPr/>
        <p:txBody>
          <a:bodyPr/>
          <a:lstStyle/>
          <a:p>
            <a:r>
              <a:rPr lang="en-GB" dirty="0" smtClean="0">
                <a:solidFill>
                  <a:schemeClr val="tx2"/>
                </a:solidFill>
              </a:rPr>
              <a:t>WEB development - Project</a:t>
            </a:r>
            <a:endParaRPr lang="en-GB" dirty="0">
              <a:solidFill>
                <a:schemeClr val="tx2"/>
              </a:solidFill>
            </a:endParaRPr>
          </a:p>
        </p:txBody>
      </p:sp>
    </p:spTree>
    <p:extLst>
      <p:ext uri="{BB962C8B-B14F-4D97-AF65-F5344CB8AC3E}">
        <p14:creationId xmlns:p14="http://schemas.microsoft.com/office/powerpoint/2010/main" val="90221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Presentstion">
  <a:themeElements>
    <a:clrScheme name="AZ_PPT_GLOBAL_DESIGNFARBEN">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PPT Presentstion</Template>
  <TotalTime>0</TotalTime>
  <Words>918</Words>
  <Application>Microsoft Office PowerPoint</Application>
  <PresentationFormat>Custom</PresentationFormat>
  <Paragraphs>288</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PPT Presentstion</vt:lpstr>
      <vt:lpstr>AILP – Allianz Initial Learning program </vt:lpstr>
      <vt:lpstr>Content</vt:lpstr>
      <vt:lpstr>01</vt:lpstr>
      <vt:lpstr>Allianz – at a glance</vt:lpstr>
      <vt:lpstr>02</vt:lpstr>
      <vt:lpstr>Learnings from Allianz </vt:lpstr>
      <vt:lpstr>Web Development training - Technologies</vt:lpstr>
      <vt:lpstr>Testing Training</vt:lpstr>
      <vt:lpstr>03</vt:lpstr>
      <vt:lpstr>Project flow–Online air ticket booking system</vt:lpstr>
      <vt:lpstr>04</vt:lpstr>
      <vt:lpstr>Applications | Tools | Server</vt:lpstr>
      <vt:lpstr>05</vt:lpstr>
      <vt:lpstr>Project Screenshot–Online air ticket booking system</vt:lpstr>
      <vt:lpstr>Project Screenshot–Online air ticket booking system</vt:lpstr>
      <vt:lpstr>Project Screenshot–Online air ticket booking system</vt:lpstr>
      <vt:lpstr>06</vt:lpstr>
      <vt:lpstr>Policy</vt:lpstr>
      <vt:lpstr>Claims – Business perspective</vt:lpstr>
      <vt:lpstr>Claims – MAIN APPLICATION SYTEMS</vt:lpstr>
      <vt:lpstr>07</vt:lpstr>
      <vt:lpstr>Guidewire – Claim center</vt:lpstr>
      <vt:lpstr>LINE OF Business in Claim center</vt:lpstr>
      <vt:lpstr>MAJOR Functionality</vt:lpstr>
      <vt:lpstr>Inspection</vt:lpstr>
      <vt:lpstr>payment</vt:lpstr>
      <vt:lpstr>Salvage &amp; Invoice processing</vt:lpstr>
      <vt:lpstr>Recoveries</vt:lpstr>
      <vt:lpstr>Guidewire-Gosu</vt:lpstr>
      <vt:lpstr>08</vt:lpstr>
      <vt:lpstr>Participation</vt:lpstr>
      <vt:lpstr>Thanks  to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2017-11-14T04:22:51Z</dcterms:created>
  <dcterms:modified xsi:type="dcterms:W3CDTF">2017-11-22T12:52:40Z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