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4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7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4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4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1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21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1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3748-CF9B-408F-A699-76C79955D6F4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9DBF2-9F5E-4D17-85F5-DEF86148F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8863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59832" y="980728"/>
            <a:ext cx="31683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Somesh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Jauhari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95836" y="1919964"/>
            <a:ext cx="3096344" cy="572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Thomas Antony</a:t>
            </a:r>
          </a:p>
          <a:p>
            <a:pPr algn="ctr"/>
            <a:r>
              <a:rPr lang="en-GB" sz="1200" dirty="0" smtClean="0"/>
              <a:t>Sr. Manager</a:t>
            </a:r>
            <a:endParaRPr lang="en-GB" sz="1200" dirty="0"/>
          </a:p>
        </p:txBody>
      </p: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4644008" y="24928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2780928"/>
            <a:ext cx="5220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44195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LEADS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321297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Sooraj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383868" y="3212976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Tiji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5796136" y="3218754"/>
            <a:ext cx="1080120" cy="36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Mathew</a:t>
            </a:r>
            <a:endParaRPr lang="en-GB" dirty="0"/>
          </a:p>
        </p:txBody>
      </p:sp>
      <p:cxnSp>
        <p:nvCxnSpPr>
          <p:cNvPr id="23" name="Straight Connector 22"/>
          <p:cNvCxnSpPr>
            <a:stCxn id="4" idx="2"/>
            <a:endCxn id="10" idx="0"/>
          </p:cNvCxnSpPr>
          <p:nvPr/>
        </p:nvCxnSpPr>
        <p:spPr>
          <a:xfrm>
            <a:off x="4644008" y="1556792"/>
            <a:ext cx="0" cy="36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5" idx="0"/>
          </p:cNvCxnSpPr>
          <p:nvPr/>
        </p:nvCxnSpPr>
        <p:spPr>
          <a:xfrm>
            <a:off x="1115616" y="278092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9932" y="2780928"/>
            <a:ext cx="0" cy="4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0"/>
          </p:cNvCxnSpPr>
          <p:nvPr/>
        </p:nvCxnSpPr>
        <p:spPr>
          <a:xfrm>
            <a:off x="6336196" y="2780928"/>
            <a:ext cx="0" cy="43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44008" y="2596262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956376" y="2596262"/>
            <a:ext cx="0" cy="184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7503" y="4581128"/>
            <a:ext cx="1136691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Polisy</a:t>
            </a:r>
            <a:endParaRPr lang="en-GB" dirty="0"/>
          </a:p>
        </p:txBody>
      </p:sp>
      <p:cxnSp>
        <p:nvCxnSpPr>
          <p:cNvPr id="45" name="Straight Connector 44"/>
          <p:cNvCxnSpPr>
            <a:stCxn id="5" idx="2"/>
          </p:cNvCxnSpPr>
          <p:nvPr/>
        </p:nvCxnSpPr>
        <p:spPr>
          <a:xfrm>
            <a:off x="1115616" y="364502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9552" y="414908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39552" y="41490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19672" y="414908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67543" y="5519902"/>
            <a:ext cx="2144803" cy="1005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Thunderhead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9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Allianz Insurance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Staicy Susan Mathew</dc:creator>
  <cp:lastModifiedBy>Staicy Susan Mathew</cp:lastModifiedBy>
  <cp:revision>2</cp:revision>
  <dcterms:created xsi:type="dcterms:W3CDTF">2018-08-16T05:30:51Z</dcterms:created>
  <dcterms:modified xsi:type="dcterms:W3CDTF">2018-08-16T07:34:20Z</dcterms:modified>
</cp:coreProperties>
</file>