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
  </p:notesMasterIdLst>
  <p:handoutMasterIdLst>
    <p:handoutMasterId r:id="rId4"/>
  </p:handoutMasterIdLst>
  <p:sldIdLst>
    <p:sldId id="365" r:id="rId2"/>
  </p:sldIdLst>
  <p:sldSz cx="5580063" cy="3138488"/>
  <p:notesSz cx="6858000" cy="9144000"/>
  <p:defaultTextStyle>
    <a:defPPr>
      <a:defRPr lang="sv-SE"/>
    </a:defPPr>
    <a:lvl1pPr marL="0" algn="l" defTabSz="418350" rtl="0" eaLnBrk="1" latinLnBrk="0" hangingPunct="1">
      <a:defRPr sz="824" kern="1200">
        <a:solidFill>
          <a:schemeClr val="tx1"/>
        </a:solidFill>
        <a:latin typeface="+mn-lt"/>
        <a:ea typeface="+mn-ea"/>
        <a:cs typeface="+mn-cs"/>
      </a:defRPr>
    </a:lvl1pPr>
    <a:lvl2pPr marL="209175" algn="l" defTabSz="418350" rtl="0" eaLnBrk="1" latinLnBrk="0" hangingPunct="1">
      <a:defRPr sz="824" kern="1200">
        <a:solidFill>
          <a:schemeClr val="tx1"/>
        </a:solidFill>
        <a:latin typeface="+mn-lt"/>
        <a:ea typeface="+mn-ea"/>
        <a:cs typeface="+mn-cs"/>
      </a:defRPr>
    </a:lvl2pPr>
    <a:lvl3pPr marL="418350" algn="l" defTabSz="418350" rtl="0" eaLnBrk="1" latinLnBrk="0" hangingPunct="1">
      <a:defRPr sz="824" kern="1200">
        <a:solidFill>
          <a:schemeClr val="tx1"/>
        </a:solidFill>
        <a:latin typeface="+mn-lt"/>
        <a:ea typeface="+mn-ea"/>
        <a:cs typeface="+mn-cs"/>
      </a:defRPr>
    </a:lvl3pPr>
    <a:lvl4pPr marL="627525" algn="l" defTabSz="418350" rtl="0" eaLnBrk="1" latinLnBrk="0" hangingPunct="1">
      <a:defRPr sz="824" kern="1200">
        <a:solidFill>
          <a:schemeClr val="tx1"/>
        </a:solidFill>
        <a:latin typeface="+mn-lt"/>
        <a:ea typeface="+mn-ea"/>
        <a:cs typeface="+mn-cs"/>
      </a:defRPr>
    </a:lvl4pPr>
    <a:lvl5pPr marL="836700" algn="l" defTabSz="418350" rtl="0" eaLnBrk="1" latinLnBrk="0" hangingPunct="1">
      <a:defRPr sz="824" kern="1200">
        <a:solidFill>
          <a:schemeClr val="tx1"/>
        </a:solidFill>
        <a:latin typeface="+mn-lt"/>
        <a:ea typeface="+mn-ea"/>
        <a:cs typeface="+mn-cs"/>
      </a:defRPr>
    </a:lvl5pPr>
    <a:lvl6pPr marL="1045875" algn="l" defTabSz="418350" rtl="0" eaLnBrk="1" latinLnBrk="0" hangingPunct="1">
      <a:defRPr sz="824" kern="1200">
        <a:solidFill>
          <a:schemeClr val="tx1"/>
        </a:solidFill>
        <a:latin typeface="+mn-lt"/>
        <a:ea typeface="+mn-ea"/>
        <a:cs typeface="+mn-cs"/>
      </a:defRPr>
    </a:lvl6pPr>
    <a:lvl7pPr marL="1255050" algn="l" defTabSz="418350" rtl="0" eaLnBrk="1" latinLnBrk="0" hangingPunct="1">
      <a:defRPr sz="824" kern="1200">
        <a:solidFill>
          <a:schemeClr val="tx1"/>
        </a:solidFill>
        <a:latin typeface="+mn-lt"/>
        <a:ea typeface="+mn-ea"/>
        <a:cs typeface="+mn-cs"/>
      </a:defRPr>
    </a:lvl7pPr>
    <a:lvl8pPr marL="1464225" algn="l" defTabSz="418350" rtl="0" eaLnBrk="1" latinLnBrk="0" hangingPunct="1">
      <a:defRPr sz="824" kern="1200">
        <a:solidFill>
          <a:schemeClr val="tx1"/>
        </a:solidFill>
        <a:latin typeface="+mn-lt"/>
        <a:ea typeface="+mn-ea"/>
        <a:cs typeface="+mn-cs"/>
      </a:defRPr>
    </a:lvl8pPr>
    <a:lvl9pPr marL="1673400" algn="l" defTabSz="418350" rtl="0" eaLnBrk="1" latinLnBrk="0" hangingPunct="1">
      <a:defRPr sz="82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ian Soiland-Reyes" initials="SS-R" lastIdx="1" clrIdx="0">
    <p:extLst>
      <p:ext uri="{19B8F6BF-5375-455C-9EA6-DF929625EA0E}">
        <p15:presenceInfo xmlns:p15="http://schemas.microsoft.com/office/powerpoint/2012/main" userId="Stian Soiland-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99A0"/>
    <a:srgbClr val="8EC63E"/>
    <a:srgbClr val="1CA1F3"/>
    <a:srgbClr val="A6CF38"/>
    <a:srgbClr val="DA9A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6"/>
    <p:restoredTop sz="94647"/>
  </p:normalViewPr>
  <p:slideViewPr>
    <p:cSldViewPr snapToGrid="0" snapToObjects="1">
      <p:cViewPr>
        <p:scale>
          <a:sx n="280" d="100"/>
          <a:sy n="280" d="100"/>
        </p:scale>
        <p:origin x="1584" y="168"/>
      </p:cViewPr>
      <p:guideLst/>
    </p:cSldViewPr>
  </p:slideViewPr>
  <p:notesTextViewPr>
    <p:cViewPr>
      <p:scale>
        <a:sx n="1" d="1"/>
        <a:sy n="1" d="1"/>
      </p:scale>
      <p:origin x="0" y="0"/>
    </p:cViewPr>
  </p:notesTextViewPr>
  <p:notesViewPr>
    <p:cSldViewPr snapToGrid="0" snapToObjects="1">
      <p:cViewPr varScale="1">
        <p:scale>
          <a:sx n="134" d="100"/>
          <a:sy n="134" d="100"/>
        </p:scale>
        <p:origin x="42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PT Sans" panose="020B0503020203020204" pitchFamily="34" charset="77"/>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D05EA-C3B0-B342-9FC6-57A8342D4BB8}" type="datetimeFigureOut">
              <a:rPr lang="en-GB" smtClean="0">
                <a:latin typeface="PT Sans" panose="020B0503020203020204" pitchFamily="34" charset="77"/>
              </a:rPr>
              <a:t>02/06/2021</a:t>
            </a:fld>
            <a:endParaRPr lang="en-GB" dirty="0">
              <a:latin typeface="PT Sans" panose="020B0503020203020204" pitchFamily="34" charset="77"/>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PT Sans" panose="020B0503020203020204" pitchFamily="34" charset="77"/>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0DE3AC-D441-CF46-88D9-E2DA4012B4DC}" type="slidenum">
              <a:rPr lang="en-GB" smtClean="0">
                <a:latin typeface="PT Sans" panose="020B0503020203020204" pitchFamily="34" charset="77"/>
              </a:rPr>
              <a:t>‹#›</a:t>
            </a:fld>
            <a:endParaRPr lang="en-GB" dirty="0">
              <a:latin typeface="PT Sans" panose="020B0503020203020204" pitchFamily="34" charset="77"/>
            </a:endParaRPr>
          </a:p>
        </p:txBody>
      </p:sp>
    </p:spTree>
    <p:extLst>
      <p:ext uri="{BB962C8B-B14F-4D97-AF65-F5344CB8AC3E}">
        <p14:creationId xmlns:p14="http://schemas.microsoft.com/office/powerpoint/2010/main" val="277968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T Sans" panose="020B0503020203020204"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T Sans" panose="020B0503020203020204" pitchFamily="34" charset="77"/>
              </a:defRPr>
            </a:lvl1pPr>
          </a:lstStyle>
          <a:p>
            <a:fld id="{8AD4BD16-3338-8F46-B931-85D66F380699}" type="datetimeFigureOut">
              <a:rPr lang="en-US" smtClean="0"/>
              <a:pPr/>
              <a:t>6/2/21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T Sans" panose="020B0503020203020204"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T Sans" panose="020B0503020203020204" pitchFamily="34" charset="77"/>
              </a:defRPr>
            </a:lvl1pPr>
          </a:lstStyle>
          <a:p>
            <a:fld id="{09E39771-DB5C-8247-9BA1-AA5AB87D35F6}" type="slidenum">
              <a:rPr lang="en-US" smtClean="0"/>
              <a:pPr/>
              <a:t>‹#›</a:t>
            </a:fld>
            <a:endParaRPr lang="en-US" dirty="0"/>
          </a:p>
        </p:txBody>
      </p:sp>
    </p:spTree>
    <p:extLst>
      <p:ext uri="{BB962C8B-B14F-4D97-AF65-F5344CB8AC3E}">
        <p14:creationId xmlns:p14="http://schemas.microsoft.com/office/powerpoint/2010/main" val="2478402381"/>
      </p:ext>
    </p:extLst>
  </p:cSld>
  <p:clrMap bg1="lt1" tx1="dk1" bg2="lt2" tx2="dk2" accent1="accent1" accent2="accent2" accent3="accent3" accent4="accent4" accent5="accent5" accent6="accent6" hlink="hlink" folHlink="folHlink"/>
  <p:notesStyle>
    <a:lvl1pPr marL="0" algn="l" defTabSz="418350" rtl="0" eaLnBrk="1" latinLnBrk="0" hangingPunct="1">
      <a:defRPr sz="549" b="0" i="0" kern="1200">
        <a:solidFill>
          <a:schemeClr val="tx1"/>
        </a:solidFill>
        <a:latin typeface="PT Sans" panose="020B0503020203020204" pitchFamily="34" charset="77"/>
        <a:ea typeface="+mn-ea"/>
        <a:cs typeface="+mn-cs"/>
      </a:defRPr>
    </a:lvl1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10.jpg"/><Relationship Id="rId12" Type="http://schemas.openxmlformats.org/officeDocument/2006/relationships/image" Target="../media/image15.png"/><Relationship Id="rId17" Type="http://schemas.openxmlformats.org/officeDocument/2006/relationships/image" Target="../media/image18.png"/><Relationship Id="rId2" Type="http://schemas.openxmlformats.org/officeDocument/2006/relationships/image" Target="../media/image5.gif"/><Relationship Id="rId16"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 Id="rId1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581BBF-F85C-D84C-A91C-ADE4E2F204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1466"/>
            <a:ext cx="5580063" cy="2471525"/>
          </a:xfrm>
          <a:prstGeom prst="rect">
            <a:avLst/>
          </a:prstGeom>
        </p:spPr>
      </p:pic>
      <p:sp>
        <p:nvSpPr>
          <p:cNvPr id="2" name="Title 1">
            <a:extLst>
              <a:ext uri="{FF2B5EF4-FFF2-40B4-BE49-F238E27FC236}">
                <a16:creationId xmlns:a16="http://schemas.microsoft.com/office/drawing/2014/main" id="{175419EA-C0AA-BE4C-9908-B74A9706B80E}"/>
              </a:ext>
            </a:extLst>
          </p:cNvPr>
          <p:cNvSpPr>
            <a:spLocks noGrp="1"/>
          </p:cNvSpPr>
          <p:nvPr>
            <p:ph type="ctrTitle"/>
          </p:nvPr>
        </p:nvSpPr>
        <p:spPr>
          <a:xfrm>
            <a:off x="380360" y="937043"/>
            <a:ext cx="4819344" cy="1092659"/>
          </a:xfrm>
        </p:spPr>
        <p:txBody>
          <a:bodyPr anchor="ctr" anchorCtr="1">
            <a:normAutofit/>
          </a:bodyPr>
          <a:lstStyle>
            <a:lvl1pPr algn="ctr">
              <a:defRPr sz="2471"/>
            </a:lvl1pPr>
          </a:lstStyle>
          <a:p>
            <a:r>
              <a:rPr lang="en-GB" noProof="0" dirty="0"/>
              <a:t>Click to edit Master title style</a:t>
            </a:r>
            <a:endParaRPr lang="en-US" noProof="0" dirty="0"/>
          </a:p>
        </p:txBody>
      </p:sp>
      <p:sp>
        <p:nvSpPr>
          <p:cNvPr id="3" name="Subtitle 2">
            <a:extLst>
              <a:ext uri="{FF2B5EF4-FFF2-40B4-BE49-F238E27FC236}">
                <a16:creationId xmlns:a16="http://schemas.microsoft.com/office/drawing/2014/main" id="{6E66D4FB-D8DB-F74B-930B-B021418435B7}"/>
              </a:ext>
            </a:extLst>
          </p:cNvPr>
          <p:cNvSpPr>
            <a:spLocks noGrp="1"/>
          </p:cNvSpPr>
          <p:nvPr>
            <p:ph type="subTitle" idx="1" hasCustomPrompt="1"/>
          </p:nvPr>
        </p:nvSpPr>
        <p:spPr>
          <a:xfrm>
            <a:off x="697509" y="2188805"/>
            <a:ext cx="4185047" cy="246662"/>
          </a:xfrm>
        </p:spPr>
        <p:txBody>
          <a:bodyPr>
            <a:noAutofit/>
          </a:bodyPr>
          <a:lstStyle>
            <a:lvl1pPr marL="0" marR="0" indent="0" algn="ctr" defTabSz="418429" rtl="0" eaLnBrk="1" fontAlgn="auto" latinLnBrk="0" hangingPunct="1">
              <a:lnSpc>
                <a:spcPct val="90000"/>
              </a:lnSpc>
              <a:spcBef>
                <a:spcPts val="0"/>
              </a:spcBef>
              <a:spcAft>
                <a:spcPts val="412"/>
              </a:spcAft>
              <a:buClrTx/>
              <a:buSzTx/>
              <a:buFont typeface="Wingdings" pitchFamily="2" charset="2"/>
              <a:buNone/>
              <a:tabLst/>
              <a:defRPr sz="1464"/>
            </a:lvl1pPr>
            <a:lvl2pPr marL="209215" indent="0" algn="ctr">
              <a:buNone/>
              <a:defRPr sz="915"/>
            </a:lvl2pPr>
            <a:lvl3pPr marL="418429" indent="0" algn="ctr">
              <a:buNone/>
              <a:defRPr sz="824"/>
            </a:lvl3pPr>
            <a:lvl4pPr marL="627644" indent="0" algn="ctr">
              <a:buNone/>
              <a:defRPr sz="732"/>
            </a:lvl4pPr>
            <a:lvl5pPr marL="836859" indent="0" algn="ctr">
              <a:buNone/>
              <a:defRPr sz="732"/>
            </a:lvl5pPr>
            <a:lvl6pPr marL="1046074" indent="0" algn="ctr">
              <a:buNone/>
              <a:defRPr sz="732"/>
            </a:lvl6pPr>
            <a:lvl7pPr marL="1255288" indent="0" algn="ctr">
              <a:buNone/>
              <a:defRPr sz="732"/>
            </a:lvl7pPr>
            <a:lvl8pPr marL="1464503" indent="0" algn="ctr">
              <a:buNone/>
              <a:defRPr sz="732"/>
            </a:lvl8pPr>
            <a:lvl9pPr marL="1673718" indent="0" algn="ctr">
              <a:buNone/>
              <a:defRPr sz="732"/>
            </a:lvl9pPr>
          </a:lstStyle>
          <a:p>
            <a:r>
              <a:rPr lang="en-US" noProof="0" dirty="0"/>
              <a:t>Click to edit Master subtitle/author style</a:t>
            </a:r>
          </a:p>
        </p:txBody>
      </p:sp>
      <p:pic>
        <p:nvPicPr>
          <p:cNvPr id="8" name="Picture 7">
            <a:extLst>
              <a:ext uri="{FF2B5EF4-FFF2-40B4-BE49-F238E27FC236}">
                <a16:creationId xmlns:a16="http://schemas.microsoft.com/office/drawing/2014/main" id="{952D8464-CB83-D444-9969-7DF779FD45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576" y="86329"/>
            <a:ext cx="1085963" cy="403348"/>
          </a:xfrm>
          <a:prstGeom prst="rect">
            <a:avLst/>
          </a:prstGeom>
        </p:spPr>
      </p:pic>
      <p:sp>
        <p:nvSpPr>
          <p:cNvPr id="11" name="Text Placeholder 10"/>
          <p:cNvSpPr>
            <a:spLocks noGrp="1"/>
          </p:cNvSpPr>
          <p:nvPr>
            <p:ph type="body" sz="quarter" idx="10" hasCustomPrompt="1"/>
          </p:nvPr>
        </p:nvSpPr>
        <p:spPr>
          <a:xfrm>
            <a:off x="697566" y="2443894"/>
            <a:ext cx="4184931" cy="259390"/>
          </a:xfrm>
        </p:spPr>
        <p:txBody>
          <a:bodyPr lIns="90000">
            <a:normAutofit/>
          </a:bodyPr>
          <a:lstStyle>
            <a:lvl1pPr marL="0" indent="0" algn="ctr">
              <a:buNone/>
              <a:defRPr sz="1098"/>
            </a:lvl1pPr>
            <a:lvl2pPr marL="209215" indent="0" algn="ctr">
              <a:buNone/>
              <a:defRPr sz="915"/>
            </a:lvl2pPr>
          </a:lstStyle>
          <a:p>
            <a:pPr lvl="0"/>
            <a:r>
              <a:rPr lang="en-US" noProof="0" dirty="0"/>
              <a:t>Click to edit Master </a:t>
            </a:r>
            <a:r>
              <a:rPr lang="en-US" noProof="0" dirty="0" err="1"/>
              <a:t>subsubtitle</a:t>
            </a:r>
            <a:r>
              <a:rPr lang="en-US" noProof="0" dirty="0"/>
              <a:t>/email style</a:t>
            </a:r>
          </a:p>
        </p:txBody>
      </p:sp>
      <p:pic>
        <p:nvPicPr>
          <p:cNvPr id="10" name="Picture 2">
            <a:extLst>
              <a:ext uri="{FF2B5EF4-FFF2-40B4-BE49-F238E27FC236}">
                <a16:creationId xmlns:a16="http://schemas.microsoft.com/office/drawing/2014/main" id="{0C4AB62E-60EA-DE4D-A679-AB63CE5217E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97930" y="86329"/>
            <a:ext cx="1194559" cy="32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05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E354-68C2-BF46-A20E-5B634E42E1C7}"/>
              </a:ext>
            </a:extLst>
          </p:cNvPr>
          <p:cNvSpPr>
            <a:spLocks noGrp="1"/>
          </p:cNvSpPr>
          <p:nvPr>
            <p:ph type="title"/>
          </p:nvPr>
        </p:nvSpPr>
        <p:spPr>
          <a:xfrm>
            <a:off x="248488" y="125329"/>
            <a:ext cx="5067831" cy="423923"/>
          </a:xfrm>
          <a:ln>
            <a:noFill/>
          </a:ln>
        </p:spPr>
        <p:txBody>
          <a:bodyPr>
            <a:normAutofit/>
          </a:bodyPr>
          <a:lstStyle>
            <a:lvl1pPr algn="ctr">
              <a:defRPr sz="183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A990611F-5391-4B44-89DD-1989E1CE0323}"/>
              </a:ext>
            </a:extLst>
          </p:cNvPr>
          <p:cNvSpPr>
            <a:spLocks noGrp="1"/>
          </p:cNvSpPr>
          <p:nvPr>
            <p:ph idx="1"/>
          </p:nvPr>
        </p:nvSpPr>
        <p:spPr>
          <a:xfrm>
            <a:off x="248488" y="680006"/>
            <a:ext cx="5067831" cy="2053094"/>
          </a:xfrm>
        </p:spPr>
        <p:txBody>
          <a:bodyPr/>
          <a:lstStyle>
            <a:lvl1pPr>
              <a:defRPr sz="1098"/>
            </a:lvl1pPr>
            <a:lvl2pPr>
              <a:lnSpc>
                <a:spcPct val="100000"/>
              </a:lnSpc>
              <a:defRPr sz="915"/>
            </a:lvl2pPr>
            <a:lvl3pPr>
              <a:defRPr sz="732"/>
            </a:lvl3pPr>
          </a:lstStyle>
          <a:p>
            <a:pPr lvl="0"/>
            <a:r>
              <a:rPr lang="en-GB"/>
              <a:t>Click to edit Master text styles</a:t>
            </a:r>
          </a:p>
          <a:p>
            <a:pPr lvl="1"/>
            <a:r>
              <a:rPr lang="en-GB"/>
              <a:t>Second level</a:t>
            </a:r>
          </a:p>
          <a:p>
            <a:pPr lvl="2"/>
            <a:r>
              <a:rPr lang="en-GB"/>
              <a:t>Third level</a:t>
            </a:r>
          </a:p>
        </p:txBody>
      </p:sp>
      <p:sp>
        <p:nvSpPr>
          <p:cNvPr id="7" name="Rectangle 6">
            <a:extLst>
              <a:ext uri="{FF2B5EF4-FFF2-40B4-BE49-F238E27FC236}">
                <a16:creationId xmlns:a16="http://schemas.microsoft.com/office/drawing/2014/main" id="{7E022A92-CE17-1043-9588-CF0502A3C31F}"/>
              </a:ext>
            </a:extLst>
          </p:cNvPr>
          <p:cNvSpPr/>
          <p:nvPr userDrawn="1"/>
        </p:nvSpPr>
        <p:spPr>
          <a:xfrm flipV="1">
            <a:off x="967280" y="2918700"/>
            <a:ext cx="4119141"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377"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477" y="2798630"/>
            <a:ext cx="732024" cy="272649"/>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5236737" y="2857743"/>
            <a:ext cx="197719" cy="131800"/>
          </a:xfrm>
          <a:ln w="0">
            <a:solidFill>
              <a:srgbClr val="F29A42"/>
            </a:solidFill>
          </a:ln>
        </p:spPr>
        <p:txBody>
          <a:bodyPr/>
          <a:lstStyle>
            <a:lvl1pPr algn="ctr">
              <a:defRPr sz="732"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1903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E354-68C2-BF46-A20E-5B634E42E1C7}"/>
              </a:ext>
            </a:extLst>
          </p:cNvPr>
          <p:cNvSpPr>
            <a:spLocks noGrp="1"/>
          </p:cNvSpPr>
          <p:nvPr>
            <p:ph type="title"/>
          </p:nvPr>
        </p:nvSpPr>
        <p:spPr>
          <a:xfrm>
            <a:off x="248488" y="125329"/>
            <a:ext cx="5067831" cy="423923"/>
          </a:xfrm>
          <a:ln>
            <a:noFill/>
          </a:ln>
        </p:spPr>
        <p:txBody>
          <a:bodyPr>
            <a:normAutofit/>
          </a:bodyPr>
          <a:lstStyle>
            <a:lvl1pPr algn="ctr">
              <a:defRPr sz="1830"/>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7E022A92-CE17-1043-9588-CF0502A3C31F}"/>
              </a:ext>
            </a:extLst>
          </p:cNvPr>
          <p:cNvSpPr/>
          <p:nvPr userDrawn="1"/>
        </p:nvSpPr>
        <p:spPr>
          <a:xfrm flipV="1">
            <a:off x="967280" y="2918700"/>
            <a:ext cx="4119141"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377"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477" y="2798630"/>
            <a:ext cx="732024" cy="272649"/>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5236737" y="2857743"/>
            <a:ext cx="197719" cy="131800"/>
          </a:xfrm>
          <a:ln w="0">
            <a:solidFill>
              <a:srgbClr val="F29A42"/>
            </a:solidFill>
          </a:ln>
        </p:spPr>
        <p:txBody>
          <a:bodyPr/>
          <a:lstStyle>
            <a:lvl1pPr algn="ctr">
              <a:defRPr sz="732"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371309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022A92-CE17-1043-9588-CF0502A3C31F}"/>
              </a:ext>
            </a:extLst>
          </p:cNvPr>
          <p:cNvSpPr/>
          <p:nvPr userDrawn="1"/>
        </p:nvSpPr>
        <p:spPr>
          <a:xfrm flipV="1">
            <a:off x="967280" y="2918700"/>
            <a:ext cx="4119141"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377"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477" y="2798630"/>
            <a:ext cx="732024" cy="272649"/>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5236737" y="2857743"/>
            <a:ext cx="197719" cy="131800"/>
          </a:xfrm>
          <a:ln w="0">
            <a:solidFill>
              <a:srgbClr val="F29A42"/>
            </a:solidFill>
          </a:ln>
        </p:spPr>
        <p:txBody>
          <a:bodyPr/>
          <a:lstStyle>
            <a:lvl1pPr algn="ctr">
              <a:defRPr sz="732"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23997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ner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75659B-5D73-AC42-9079-D22982F335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19" y="1613288"/>
            <a:ext cx="604101" cy="764611"/>
          </a:xfrm>
          <a:prstGeom prst="rect">
            <a:avLst/>
          </a:prstGeom>
        </p:spPr>
      </p:pic>
      <p:pic>
        <p:nvPicPr>
          <p:cNvPr id="13" name="Picture 12">
            <a:extLst>
              <a:ext uri="{FF2B5EF4-FFF2-40B4-BE49-F238E27FC236}">
                <a16:creationId xmlns:a16="http://schemas.microsoft.com/office/drawing/2014/main" id="{B2D3C47B-7C42-5940-B7AA-AE38CC492A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1229" y="1582731"/>
            <a:ext cx="1764492" cy="696306"/>
          </a:xfrm>
          <a:prstGeom prst="rect">
            <a:avLst/>
          </a:prstGeom>
        </p:spPr>
      </p:pic>
      <p:pic>
        <p:nvPicPr>
          <p:cNvPr id="14" name="Picture 13">
            <a:extLst>
              <a:ext uri="{FF2B5EF4-FFF2-40B4-BE49-F238E27FC236}">
                <a16:creationId xmlns:a16="http://schemas.microsoft.com/office/drawing/2014/main" id="{5AE1FA22-6359-084E-B3B8-753664F3D63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83254" y="1659565"/>
            <a:ext cx="1101934" cy="658037"/>
          </a:xfrm>
          <a:prstGeom prst="rect">
            <a:avLst/>
          </a:prstGeom>
        </p:spPr>
      </p:pic>
      <p:pic>
        <p:nvPicPr>
          <p:cNvPr id="15" name="Picture 14">
            <a:extLst>
              <a:ext uri="{FF2B5EF4-FFF2-40B4-BE49-F238E27FC236}">
                <a16:creationId xmlns:a16="http://schemas.microsoft.com/office/drawing/2014/main" id="{CBD35579-0091-7744-912D-C4ADE88CD9A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02457" y="1637557"/>
            <a:ext cx="865611" cy="278990"/>
          </a:xfrm>
          <a:prstGeom prst="rect">
            <a:avLst/>
          </a:prstGeom>
        </p:spPr>
      </p:pic>
      <p:pic>
        <p:nvPicPr>
          <p:cNvPr id="16" name="Picture 15">
            <a:extLst>
              <a:ext uri="{FF2B5EF4-FFF2-40B4-BE49-F238E27FC236}">
                <a16:creationId xmlns:a16="http://schemas.microsoft.com/office/drawing/2014/main" id="{56971F8F-A82D-EF47-AB8E-4536D67B6B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691161" y="1652918"/>
            <a:ext cx="357464" cy="357430"/>
          </a:xfrm>
          <a:prstGeom prst="rect">
            <a:avLst/>
          </a:prstGeom>
        </p:spPr>
      </p:pic>
      <p:pic>
        <p:nvPicPr>
          <p:cNvPr id="17" name="Picture 16">
            <a:extLst>
              <a:ext uri="{FF2B5EF4-FFF2-40B4-BE49-F238E27FC236}">
                <a16:creationId xmlns:a16="http://schemas.microsoft.com/office/drawing/2014/main" id="{E5C72580-1C7F-CC40-8686-2E91635C03C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1287" y="2028688"/>
            <a:ext cx="523892" cy="217395"/>
          </a:xfrm>
          <a:prstGeom prst="rect">
            <a:avLst/>
          </a:prstGeom>
        </p:spPr>
      </p:pic>
      <p:pic>
        <p:nvPicPr>
          <p:cNvPr id="18" name="Picture 17">
            <a:extLst>
              <a:ext uri="{FF2B5EF4-FFF2-40B4-BE49-F238E27FC236}">
                <a16:creationId xmlns:a16="http://schemas.microsoft.com/office/drawing/2014/main" id="{BAE17584-3C67-5A49-9EB8-640216BD23F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43322" y="1678364"/>
            <a:ext cx="564036" cy="139323"/>
          </a:xfrm>
          <a:prstGeom prst="rect">
            <a:avLst/>
          </a:prstGeom>
        </p:spPr>
      </p:pic>
      <p:pic>
        <p:nvPicPr>
          <p:cNvPr id="19" name="Picture 18">
            <a:extLst>
              <a:ext uri="{FF2B5EF4-FFF2-40B4-BE49-F238E27FC236}">
                <a16:creationId xmlns:a16="http://schemas.microsoft.com/office/drawing/2014/main" id="{04C10963-7AD5-7145-936E-F44F66F0C18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031093" y="1631371"/>
            <a:ext cx="490592" cy="713574"/>
          </a:xfrm>
          <a:prstGeom prst="rect">
            <a:avLst/>
          </a:prstGeom>
        </p:spPr>
      </p:pic>
      <p:pic>
        <p:nvPicPr>
          <p:cNvPr id="21" name="Picture 20">
            <a:extLst>
              <a:ext uri="{FF2B5EF4-FFF2-40B4-BE49-F238E27FC236}">
                <a16:creationId xmlns:a16="http://schemas.microsoft.com/office/drawing/2014/main" id="{12B6BFD8-4F3D-714B-B7E2-87258E03D69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075347" y="1676002"/>
            <a:ext cx="853395" cy="273498"/>
          </a:xfrm>
          <a:prstGeom prst="rect">
            <a:avLst/>
          </a:prstGeom>
        </p:spPr>
      </p:pic>
      <p:pic>
        <p:nvPicPr>
          <p:cNvPr id="22" name="Picture 21">
            <a:extLst>
              <a:ext uri="{FF2B5EF4-FFF2-40B4-BE49-F238E27FC236}">
                <a16:creationId xmlns:a16="http://schemas.microsoft.com/office/drawing/2014/main" id="{C4F636F0-BABE-8140-9830-F375C9BB25C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51428" y="1659565"/>
            <a:ext cx="480699" cy="483539"/>
          </a:xfrm>
          <a:prstGeom prst="rect">
            <a:avLst/>
          </a:prstGeom>
        </p:spPr>
      </p:pic>
      <p:pic>
        <p:nvPicPr>
          <p:cNvPr id="23" name="Picture 22">
            <a:extLst>
              <a:ext uri="{FF2B5EF4-FFF2-40B4-BE49-F238E27FC236}">
                <a16:creationId xmlns:a16="http://schemas.microsoft.com/office/drawing/2014/main" id="{A150E0F8-3E6E-764B-BB74-8A2EFE3DECA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42192" y="2084417"/>
            <a:ext cx="765191" cy="161666"/>
          </a:xfrm>
          <a:prstGeom prst="rect">
            <a:avLst/>
          </a:prstGeom>
        </p:spPr>
      </p:pic>
      <p:pic>
        <p:nvPicPr>
          <p:cNvPr id="24" name="Picture 23">
            <a:extLst>
              <a:ext uri="{FF2B5EF4-FFF2-40B4-BE49-F238E27FC236}">
                <a16:creationId xmlns:a16="http://schemas.microsoft.com/office/drawing/2014/main" id="{910782C6-7677-774B-BC42-FE51CD9605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867242" y="1883593"/>
            <a:ext cx="571789" cy="464649"/>
          </a:xfrm>
          <a:prstGeom prst="rect">
            <a:avLst/>
          </a:prstGeom>
        </p:spPr>
      </p:pic>
      <p:pic>
        <p:nvPicPr>
          <p:cNvPr id="25" name="Picture 24">
            <a:extLst>
              <a:ext uri="{FF2B5EF4-FFF2-40B4-BE49-F238E27FC236}">
                <a16:creationId xmlns:a16="http://schemas.microsoft.com/office/drawing/2014/main" id="{F242D94C-EDAB-7F46-8763-091040765BD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3755" y="2081315"/>
            <a:ext cx="424763" cy="268862"/>
          </a:xfrm>
          <a:prstGeom prst="rect">
            <a:avLst/>
          </a:prstGeom>
        </p:spPr>
      </p:pic>
      <p:pic>
        <p:nvPicPr>
          <p:cNvPr id="26" name="Picture 25">
            <a:extLst>
              <a:ext uri="{FF2B5EF4-FFF2-40B4-BE49-F238E27FC236}">
                <a16:creationId xmlns:a16="http://schemas.microsoft.com/office/drawing/2014/main" id="{2DDAD06B-C392-FA40-BD73-62BC8885CF6B}"/>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88321" y="183272"/>
            <a:ext cx="2052778" cy="762443"/>
          </a:xfrm>
          <a:prstGeom prst="rect">
            <a:avLst/>
          </a:prstGeom>
        </p:spPr>
      </p:pic>
      <p:sp>
        <p:nvSpPr>
          <p:cNvPr id="29" name="Rectangle 28">
            <a:extLst>
              <a:ext uri="{FF2B5EF4-FFF2-40B4-BE49-F238E27FC236}">
                <a16:creationId xmlns:a16="http://schemas.microsoft.com/office/drawing/2014/main" id="{7E022A92-CE17-1043-9588-CF0502A3C31F}"/>
              </a:ext>
            </a:extLst>
          </p:cNvPr>
          <p:cNvSpPr/>
          <p:nvPr userDrawn="1"/>
        </p:nvSpPr>
        <p:spPr>
          <a:xfrm>
            <a:off x="0" y="1053138"/>
            <a:ext cx="5580063" cy="20923"/>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377" b="0" i="0" dirty="0">
              <a:latin typeface="PT Sans" panose="020B0503020203020204" pitchFamily="34" charset="77"/>
            </a:endParaRPr>
          </a:p>
        </p:txBody>
      </p:sp>
      <p:sp>
        <p:nvSpPr>
          <p:cNvPr id="6" name="TextBox 5"/>
          <p:cNvSpPr txBox="1"/>
          <p:nvPr userDrawn="1"/>
        </p:nvSpPr>
        <p:spPr>
          <a:xfrm>
            <a:off x="0" y="1051987"/>
            <a:ext cx="5580063" cy="458459"/>
          </a:xfrm>
          <a:prstGeom prst="rect">
            <a:avLst/>
          </a:prstGeom>
          <a:solidFill>
            <a:schemeClr val="bg2">
              <a:lumMod val="90000"/>
            </a:schemeClr>
          </a:solidFill>
        </p:spPr>
        <p:txBody>
          <a:bodyPr wrap="square" rtlCol="0" anchor="ctr" anchorCtr="1">
            <a:spAutoFit/>
          </a:bodyPr>
          <a:lstStyle/>
          <a:p>
            <a:pPr algn="ctr"/>
            <a:endParaRPr lang="en-GB" sz="549" b="0" i="0" dirty="0">
              <a:solidFill>
                <a:schemeClr val="bg1"/>
              </a:solidFill>
              <a:latin typeface="PT Sans" panose="020B0503020203020204" pitchFamily="34" charset="77"/>
              <a:ea typeface="PT Sans" charset="-52"/>
              <a:cs typeface="Arial" panose="020B0604020202020204" pitchFamily="34" charset="0"/>
            </a:endParaRPr>
          </a:p>
          <a:p>
            <a:pPr algn="ctr"/>
            <a:r>
              <a:rPr lang="en-GB" sz="1281" b="0" i="0" dirty="0">
                <a:solidFill>
                  <a:schemeClr val="bg1"/>
                </a:solidFill>
                <a:latin typeface="PT Sans" panose="020B0503020203020204" pitchFamily="34" charset="77"/>
                <a:ea typeface="PT Sans" charset="-52"/>
                <a:cs typeface="Arial" panose="020B0604020202020204" pitchFamily="34" charset="0"/>
              </a:rPr>
              <a:t>BioExcel Partners</a:t>
            </a:r>
          </a:p>
          <a:p>
            <a:pPr algn="ctr"/>
            <a:endParaRPr lang="en-GB" sz="549" b="0" i="0" dirty="0">
              <a:solidFill>
                <a:schemeClr val="bg1"/>
              </a:solidFill>
              <a:latin typeface="PT Sans" panose="020B0503020203020204" pitchFamily="34" charset="77"/>
              <a:ea typeface="PT Sans" charset="-52"/>
              <a:cs typeface="Arial" panose="020B0604020202020204" pitchFamily="34" charset="0"/>
            </a:endParaRPr>
          </a:p>
        </p:txBody>
      </p:sp>
      <p:sp>
        <p:nvSpPr>
          <p:cNvPr id="30" name="TextBox 29">
            <a:extLst>
              <a:ext uri="{FF2B5EF4-FFF2-40B4-BE49-F238E27FC236}">
                <a16:creationId xmlns:a16="http://schemas.microsoft.com/office/drawing/2014/main" id="{0782FB60-E578-3C45-AE2C-79166D236875}"/>
              </a:ext>
            </a:extLst>
          </p:cNvPr>
          <p:cNvSpPr txBox="1"/>
          <p:nvPr userDrawn="1"/>
        </p:nvSpPr>
        <p:spPr>
          <a:xfrm>
            <a:off x="3080195" y="2673712"/>
            <a:ext cx="1757720" cy="430311"/>
          </a:xfrm>
          <a:prstGeom prst="rect">
            <a:avLst/>
          </a:prstGeom>
          <a:noFill/>
        </p:spPr>
        <p:txBody>
          <a:bodyPr wrap="square" rtlCol="0">
            <a:spAutoFit/>
          </a:bodyPr>
          <a:lstStyle/>
          <a:p>
            <a:r>
              <a:rPr lang="en-GB" sz="732" b="0" i="0" dirty="0" err="1">
                <a:latin typeface="PT Sans" panose="020B0503020203020204" pitchFamily="34" charset="77"/>
                <a:ea typeface="PT Sans" charset="-52"/>
                <a:cs typeface="Arial" panose="020B0604020202020204" pitchFamily="34" charset="0"/>
              </a:rPr>
              <a:t>BioExcel</a:t>
            </a:r>
            <a:r>
              <a:rPr lang="en-GB" sz="732" b="0" i="0" dirty="0">
                <a:latin typeface="PT Sans" panose="020B0503020203020204" pitchFamily="34" charset="77"/>
                <a:ea typeface="PT Sans" charset="-52"/>
                <a:cs typeface="Arial" panose="020B0604020202020204" pitchFamily="34" charset="0"/>
              </a:rPr>
              <a:t> is funded by the European Union Horizon 2020 program under grant agreements 675728 and 823830.</a:t>
            </a:r>
          </a:p>
        </p:txBody>
      </p:sp>
      <p:sp>
        <p:nvSpPr>
          <p:cNvPr id="31" name="Rectangle 30">
            <a:extLst>
              <a:ext uri="{FF2B5EF4-FFF2-40B4-BE49-F238E27FC236}">
                <a16:creationId xmlns:a16="http://schemas.microsoft.com/office/drawing/2014/main" id="{C19BE977-FD52-E545-AE42-8B79F2752C1C}"/>
              </a:ext>
            </a:extLst>
          </p:cNvPr>
          <p:cNvSpPr/>
          <p:nvPr userDrawn="1"/>
        </p:nvSpPr>
        <p:spPr>
          <a:xfrm>
            <a:off x="0" y="2500649"/>
            <a:ext cx="5580063" cy="20923"/>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sz="377" b="0" i="0" dirty="0">
              <a:latin typeface="PT Sans" panose="020B0503020203020204" pitchFamily="34" charset="77"/>
            </a:endParaRPr>
          </a:p>
        </p:txBody>
      </p:sp>
      <p:pic>
        <p:nvPicPr>
          <p:cNvPr id="27" name="Picture 2">
            <a:extLst>
              <a:ext uri="{FF2B5EF4-FFF2-40B4-BE49-F238E27FC236}">
                <a16:creationId xmlns:a16="http://schemas.microsoft.com/office/drawing/2014/main" id="{E2548B95-D96D-3745-ACD8-7964AA94A6F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8517" y="2593702"/>
            <a:ext cx="1714589" cy="460306"/>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CD7E63D4-FCF4-034A-AE51-7BBD027B1B5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2509707" y="2060392"/>
            <a:ext cx="709133" cy="29641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9"/>
        <p:cNvGrpSpPr/>
        <p:nvPr/>
      </p:nvGrpSpPr>
      <p:grpSpPr>
        <a:xfrm>
          <a:off x="0" y="0"/>
          <a:ext cx="0" cy="0"/>
          <a:chOff x="0" y="0"/>
          <a:chExt cx="0" cy="0"/>
        </a:xfrm>
      </p:grpSpPr>
    </p:spTree>
    <p:extLst>
      <p:ext uri="{BB962C8B-B14F-4D97-AF65-F5344CB8AC3E}">
        <p14:creationId xmlns:p14="http://schemas.microsoft.com/office/powerpoint/2010/main" val="35293397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7ED13-6A7E-B341-BD99-92EA533A3B59}"/>
              </a:ext>
            </a:extLst>
          </p:cNvPr>
          <p:cNvSpPr>
            <a:spLocks noGrp="1"/>
          </p:cNvSpPr>
          <p:nvPr>
            <p:ph type="title"/>
          </p:nvPr>
        </p:nvSpPr>
        <p:spPr>
          <a:xfrm>
            <a:off x="383630" y="167097"/>
            <a:ext cx="4812804" cy="606629"/>
          </a:xfrm>
          <a:prstGeom prst="rect">
            <a:avLst/>
          </a:prstGeom>
        </p:spPr>
        <p:txBody>
          <a:bodyPr vert="horz" lIns="91440" tIns="45720" rIns="91440" bIns="45720" rtlCol="0" anchor="ctr">
            <a:normAutofit/>
          </a:bodyPr>
          <a:lstStyle/>
          <a:p>
            <a:r>
              <a:rPr lang="en-GB" noProof="0" dirty="0"/>
              <a:t>Click to edit Master title style</a:t>
            </a:r>
            <a:endParaRPr lang="en-US" noProof="0" dirty="0"/>
          </a:p>
        </p:txBody>
      </p:sp>
      <p:sp>
        <p:nvSpPr>
          <p:cNvPr id="3" name="Text Placeholder 2">
            <a:extLst>
              <a:ext uri="{FF2B5EF4-FFF2-40B4-BE49-F238E27FC236}">
                <a16:creationId xmlns:a16="http://schemas.microsoft.com/office/drawing/2014/main" id="{CE769CAD-188C-2F44-A5A9-07B5154413F8}"/>
              </a:ext>
            </a:extLst>
          </p:cNvPr>
          <p:cNvSpPr>
            <a:spLocks noGrp="1"/>
          </p:cNvSpPr>
          <p:nvPr>
            <p:ph type="body" idx="1"/>
          </p:nvPr>
        </p:nvSpPr>
        <p:spPr>
          <a:xfrm>
            <a:off x="383630" y="835477"/>
            <a:ext cx="4812804" cy="1991342"/>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endParaRPr lang="en-US" noProof="0" dirty="0"/>
          </a:p>
        </p:txBody>
      </p:sp>
      <p:sp>
        <p:nvSpPr>
          <p:cNvPr id="4" name="Date Placeholder 3">
            <a:extLst>
              <a:ext uri="{FF2B5EF4-FFF2-40B4-BE49-F238E27FC236}">
                <a16:creationId xmlns:a16="http://schemas.microsoft.com/office/drawing/2014/main" id="{F561CD31-BEE7-364F-A220-80DB7CBD3BF0}"/>
              </a:ext>
            </a:extLst>
          </p:cNvPr>
          <p:cNvSpPr>
            <a:spLocks noGrp="1"/>
          </p:cNvSpPr>
          <p:nvPr>
            <p:ph type="dt" sz="half" idx="2"/>
          </p:nvPr>
        </p:nvSpPr>
        <p:spPr>
          <a:xfrm>
            <a:off x="383629" y="2908914"/>
            <a:ext cx="1255514" cy="167095"/>
          </a:xfrm>
          <a:prstGeom prst="rect">
            <a:avLst/>
          </a:prstGeom>
        </p:spPr>
        <p:txBody>
          <a:bodyPr vert="horz" lIns="91440" tIns="45720" rIns="91440" bIns="45720" rtlCol="0" anchor="ctr"/>
          <a:lstStyle>
            <a:lvl1pPr algn="l">
              <a:defRPr sz="549" b="0" i="0">
                <a:solidFill>
                  <a:schemeClr val="tx1">
                    <a:tint val="75000"/>
                  </a:schemeClr>
                </a:solidFill>
                <a:latin typeface="PT Sans" panose="020B0503020203020204" pitchFamily="34" charset="77"/>
              </a:defRPr>
            </a:lvl1pPr>
          </a:lstStyle>
          <a:p>
            <a:endParaRPr lang="en-US" dirty="0"/>
          </a:p>
        </p:txBody>
      </p:sp>
      <p:sp>
        <p:nvSpPr>
          <p:cNvPr id="5" name="Footer Placeholder 4">
            <a:extLst>
              <a:ext uri="{FF2B5EF4-FFF2-40B4-BE49-F238E27FC236}">
                <a16:creationId xmlns:a16="http://schemas.microsoft.com/office/drawing/2014/main" id="{19B7D27E-02E3-654C-BFC5-510474712585}"/>
              </a:ext>
            </a:extLst>
          </p:cNvPr>
          <p:cNvSpPr>
            <a:spLocks noGrp="1"/>
          </p:cNvSpPr>
          <p:nvPr>
            <p:ph type="ftr" sz="quarter" idx="3"/>
          </p:nvPr>
        </p:nvSpPr>
        <p:spPr>
          <a:xfrm>
            <a:off x="1848397" y="2908914"/>
            <a:ext cx="1883271" cy="167095"/>
          </a:xfrm>
          <a:prstGeom prst="rect">
            <a:avLst/>
          </a:prstGeom>
        </p:spPr>
        <p:txBody>
          <a:bodyPr vert="horz" lIns="91440" tIns="45720" rIns="91440" bIns="45720" rtlCol="0" anchor="ctr"/>
          <a:lstStyle>
            <a:lvl1pPr algn="ctr">
              <a:defRPr sz="549" b="0" i="0">
                <a:solidFill>
                  <a:schemeClr val="tx1">
                    <a:tint val="75000"/>
                  </a:schemeClr>
                </a:solidFill>
                <a:latin typeface="PT Sans" panose="020B0503020203020204" pitchFamily="34" charset="77"/>
              </a:defRPr>
            </a:lvl1pPr>
          </a:lstStyle>
          <a:p>
            <a:endParaRPr lang="en-US" dirty="0"/>
          </a:p>
        </p:txBody>
      </p:sp>
      <p:sp>
        <p:nvSpPr>
          <p:cNvPr id="6" name="Slide Number Placeholder 5">
            <a:extLst>
              <a:ext uri="{FF2B5EF4-FFF2-40B4-BE49-F238E27FC236}">
                <a16:creationId xmlns:a16="http://schemas.microsoft.com/office/drawing/2014/main" id="{9771E22B-FCF5-0F49-BC65-DD9889001B2A}"/>
              </a:ext>
            </a:extLst>
          </p:cNvPr>
          <p:cNvSpPr>
            <a:spLocks noGrp="1"/>
          </p:cNvSpPr>
          <p:nvPr>
            <p:ph type="sldNum" sz="quarter" idx="4"/>
          </p:nvPr>
        </p:nvSpPr>
        <p:spPr>
          <a:xfrm>
            <a:off x="3940920" y="2908914"/>
            <a:ext cx="1255514" cy="167095"/>
          </a:xfrm>
          <a:prstGeom prst="rect">
            <a:avLst/>
          </a:prstGeom>
        </p:spPr>
        <p:txBody>
          <a:bodyPr vert="horz" lIns="91440" tIns="45720" rIns="91440" bIns="45720" rtlCol="0" anchor="ctr"/>
          <a:lstStyle>
            <a:lvl1pPr algn="r">
              <a:defRPr sz="549" b="0" i="0">
                <a:solidFill>
                  <a:schemeClr val="tx1">
                    <a:tint val="75000"/>
                  </a:schemeClr>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91313900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5" r:id="rId3"/>
    <p:sldLayoutId id="2147483674" r:id="rId4"/>
    <p:sldLayoutId id="2147483671" r:id="rId5"/>
    <p:sldLayoutId id="2147483679" r:id="rId6"/>
  </p:sldLayoutIdLst>
  <p:hf hdr="0" ftr="0" dt="0"/>
  <p:txStyles>
    <p:titleStyle>
      <a:lvl1pPr algn="l" defTabSz="418429" rtl="0" eaLnBrk="1" latinLnBrk="0" hangingPunct="1">
        <a:lnSpc>
          <a:spcPct val="90000"/>
        </a:lnSpc>
        <a:spcBef>
          <a:spcPct val="0"/>
        </a:spcBef>
        <a:buNone/>
        <a:defRPr sz="2013" b="0" i="0" kern="1200">
          <a:solidFill>
            <a:schemeClr val="tx1"/>
          </a:solidFill>
          <a:latin typeface="PT Sans" panose="020B0503020203020204" pitchFamily="34" charset="77"/>
          <a:ea typeface="+mj-ea"/>
          <a:cs typeface="+mj-cs"/>
        </a:defRPr>
      </a:lvl1pPr>
    </p:titleStyle>
    <p:bodyStyle>
      <a:lvl1pPr marL="104607" indent="-104607" algn="l" defTabSz="418429" rtl="0" eaLnBrk="1" latinLnBrk="0" hangingPunct="1">
        <a:lnSpc>
          <a:spcPct val="100000"/>
        </a:lnSpc>
        <a:spcBef>
          <a:spcPts val="0"/>
        </a:spcBef>
        <a:spcAft>
          <a:spcPts val="412"/>
        </a:spcAft>
        <a:buFont typeface="Wingdings" pitchFamily="2" charset="2"/>
        <a:buChar char="§"/>
        <a:defRPr sz="1281" b="0" i="0" kern="1200">
          <a:solidFill>
            <a:schemeClr val="tx1"/>
          </a:solidFill>
          <a:latin typeface="PT Sans" panose="020B0503020203020204" pitchFamily="34" charset="77"/>
          <a:ea typeface="+mn-ea"/>
          <a:cs typeface="+mn-cs"/>
        </a:defRPr>
      </a:lvl1pPr>
      <a:lvl2pPr marL="313822" indent="-104607" algn="l" defTabSz="418429" rtl="0" eaLnBrk="1" latinLnBrk="0" hangingPunct="1">
        <a:lnSpc>
          <a:spcPct val="100000"/>
        </a:lnSpc>
        <a:spcBef>
          <a:spcPts val="0"/>
        </a:spcBef>
        <a:spcAft>
          <a:spcPts val="412"/>
        </a:spcAft>
        <a:buFont typeface="Wingdings" pitchFamily="2" charset="2"/>
        <a:buChar char="§"/>
        <a:defRPr sz="1098" b="0" i="0" kern="1200">
          <a:solidFill>
            <a:schemeClr val="tx1"/>
          </a:solidFill>
          <a:latin typeface="PT Sans" panose="020B0503020203020204" pitchFamily="34" charset="77"/>
          <a:ea typeface="+mn-ea"/>
          <a:cs typeface="+mn-cs"/>
        </a:defRPr>
      </a:lvl2pPr>
      <a:lvl3pPr marL="523037" indent="-104607" algn="l" defTabSz="418429" rtl="0" eaLnBrk="1" latinLnBrk="0" hangingPunct="1">
        <a:lnSpc>
          <a:spcPct val="100000"/>
        </a:lnSpc>
        <a:spcBef>
          <a:spcPts val="0"/>
        </a:spcBef>
        <a:spcAft>
          <a:spcPts val="412"/>
        </a:spcAft>
        <a:buFont typeface="Wingdings" pitchFamily="2" charset="2"/>
        <a:buChar char="§"/>
        <a:defRPr sz="915" b="0" i="0" kern="1200">
          <a:solidFill>
            <a:schemeClr val="tx1"/>
          </a:solidFill>
          <a:latin typeface="PT Sans" panose="020B0503020203020204" pitchFamily="34" charset="77"/>
          <a:ea typeface="+mn-ea"/>
          <a:cs typeface="+mn-cs"/>
        </a:defRPr>
      </a:lvl3pPr>
      <a:lvl4pPr marL="732252" indent="-104607" algn="l" defTabSz="418429" rtl="0" eaLnBrk="1" latinLnBrk="0" hangingPunct="1">
        <a:lnSpc>
          <a:spcPct val="100000"/>
        </a:lnSpc>
        <a:spcBef>
          <a:spcPts val="0"/>
        </a:spcBef>
        <a:spcAft>
          <a:spcPts val="412"/>
        </a:spcAft>
        <a:buFont typeface="Wingdings" pitchFamily="2" charset="2"/>
        <a:buChar char="§"/>
        <a:defRPr sz="824" b="0" i="0" kern="1200">
          <a:solidFill>
            <a:schemeClr val="tx1"/>
          </a:solidFill>
          <a:latin typeface="PT Sans" panose="020B0503020203020204" pitchFamily="34" charset="77"/>
          <a:ea typeface="+mn-ea"/>
          <a:cs typeface="+mn-cs"/>
        </a:defRPr>
      </a:lvl4pPr>
      <a:lvl5pPr marL="941466" indent="-104607" algn="l" defTabSz="418429" rtl="0" eaLnBrk="1" latinLnBrk="0" hangingPunct="1">
        <a:lnSpc>
          <a:spcPct val="100000"/>
        </a:lnSpc>
        <a:spcBef>
          <a:spcPts val="0"/>
        </a:spcBef>
        <a:spcAft>
          <a:spcPts val="412"/>
        </a:spcAft>
        <a:buFont typeface="Wingdings" pitchFamily="2" charset="2"/>
        <a:buChar char="§"/>
        <a:defRPr sz="824" b="0" i="0" kern="1200">
          <a:solidFill>
            <a:schemeClr val="tx1"/>
          </a:solidFill>
          <a:latin typeface="PT Sans" panose="020B0503020203020204" pitchFamily="34" charset="77"/>
          <a:ea typeface="+mn-ea"/>
          <a:cs typeface="+mn-cs"/>
        </a:defRPr>
      </a:lvl5pPr>
      <a:lvl6pPr marL="1150681" indent="-104607" algn="l" defTabSz="418429" rtl="0" eaLnBrk="1" latinLnBrk="0" hangingPunct="1">
        <a:lnSpc>
          <a:spcPct val="90000"/>
        </a:lnSpc>
        <a:spcBef>
          <a:spcPts val="229"/>
        </a:spcBef>
        <a:buFont typeface="Arial" panose="020B0604020202020204" pitchFamily="34" charset="0"/>
        <a:buChar char="•"/>
        <a:defRPr sz="824" kern="1200">
          <a:solidFill>
            <a:schemeClr val="tx1"/>
          </a:solidFill>
          <a:latin typeface="+mn-lt"/>
          <a:ea typeface="+mn-ea"/>
          <a:cs typeface="+mn-cs"/>
        </a:defRPr>
      </a:lvl6pPr>
      <a:lvl7pPr marL="1359896" indent="-104607" algn="l" defTabSz="418429" rtl="0" eaLnBrk="1" latinLnBrk="0" hangingPunct="1">
        <a:lnSpc>
          <a:spcPct val="90000"/>
        </a:lnSpc>
        <a:spcBef>
          <a:spcPts val="229"/>
        </a:spcBef>
        <a:buFont typeface="Arial" panose="020B0604020202020204" pitchFamily="34" charset="0"/>
        <a:buChar char="•"/>
        <a:defRPr sz="824" kern="1200">
          <a:solidFill>
            <a:schemeClr val="tx1"/>
          </a:solidFill>
          <a:latin typeface="+mn-lt"/>
          <a:ea typeface="+mn-ea"/>
          <a:cs typeface="+mn-cs"/>
        </a:defRPr>
      </a:lvl7pPr>
      <a:lvl8pPr marL="1569110" indent="-104607" algn="l" defTabSz="418429" rtl="0" eaLnBrk="1" latinLnBrk="0" hangingPunct="1">
        <a:lnSpc>
          <a:spcPct val="90000"/>
        </a:lnSpc>
        <a:spcBef>
          <a:spcPts val="229"/>
        </a:spcBef>
        <a:buFont typeface="Arial" panose="020B0604020202020204" pitchFamily="34" charset="0"/>
        <a:buChar char="•"/>
        <a:defRPr sz="824" kern="1200">
          <a:solidFill>
            <a:schemeClr val="tx1"/>
          </a:solidFill>
          <a:latin typeface="+mn-lt"/>
          <a:ea typeface="+mn-ea"/>
          <a:cs typeface="+mn-cs"/>
        </a:defRPr>
      </a:lvl8pPr>
      <a:lvl9pPr marL="1778325" indent="-104607" algn="l" defTabSz="418429" rtl="0" eaLnBrk="1" latinLnBrk="0" hangingPunct="1">
        <a:lnSpc>
          <a:spcPct val="90000"/>
        </a:lnSpc>
        <a:spcBef>
          <a:spcPts val="229"/>
        </a:spcBef>
        <a:buFont typeface="Arial" panose="020B0604020202020204" pitchFamily="34" charset="0"/>
        <a:buChar char="•"/>
        <a:defRPr sz="824" kern="1200">
          <a:solidFill>
            <a:schemeClr val="tx1"/>
          </a:solidFill>
          <a:latin typeface="+mn-lt"/>
          <a:ea typeface="+mn-ea"/>
          <a:cs typeface="+mn-cs"/>
        </a:defRPr>
      </a:lvl9pPr>
    </p:bodyStyle>
    <p:otherStyle>
      <a:defPPr>
        <a:defRPr lang="sv-SE"/>
      </a:defPPr>
      <a:lvl1pPr marL="0" algn="l" defTabSz="418429" rtl="0" eaLnBrk="1" latinLnBrk="0" hangingPunct="1">
        <a:defRPr sz="824" kern="1200">
          <a:solidFill>
            <a:schemeClr val="tx1"/>
          </a:solidFill>
          <a:latin typeface="+mn-lt"/>
          <a:ea typeface="+mn-ea"/>
          <a:cs typeface="+mn-cs"/>
        </a:defRPr>
      </a:lvl1pPr>
      <a:lvl2pPr marL="209215" algn="l" defTabSz="418429" rtl="0" eaLnBrk="1" latinLnBrk="0" hangingPunct="1">
        <a:defRPr sz="824" kern="1200">
          <a:solidFill>
            <a:schemeClr val="tx1"/>
          </a:solidFill>
          <a:latin typeface="+mn-lt"/>
          <a:ea typeface="+mn-ea"/>
          <a:cs typeface="+mn-cs"/>
        </a:defRPr>
      </a:lvl2pPr>
      <a:lvl3pPr marL="418429" algn="l" defTabSz="418429" rtl="0" eaLnBrk="1" latinLnBrk="0" hangingPunct="1">
        <a:defRPr sz="824" kern="1200">
          <a:solidFill>
            <a:schemeClr val="tx1"/>
          </a:solidFill>
          <a:latin typeface="+mn-lt"/>
          <a:ea typeface="+mn-ea"/>
          <a:cs typeface="+mn-cs"/>
        </a:defRPr>
      </a:lvl3pPr>
      <a:lvl4pPr marL="627644" algn="l" defTabSz="418429" rtl="0" eaLnBrk="1" latinLnBrk="0" hangingPunct="1">
        <a:defRPr sz="824" kern="1200">
          <a:solidFill>
            <a:schemeClr val="tx1"/>
          </a:solidFill>
          <a:latin typeface="+mn-lt"/>
          <a:ea typeface="+mn-ea"/>
          <a:cs typeface="+mn-cs"/>
        </a:defRPr>
      </a:lvl4pPr>
      <a:lvl5pPr marL="836859" algn="l" defTabSz="418429" rtl="0" eaLnBrk="1" latinLnBrk="0" hangingPunct="1">
        <a:defRPr sz="824" kern="1200">
          <a:solidFill>
            <a:schemeClr val="tx1"/>
          </a:solidFill>
          <a:latin typeface="+mn-lt"/>
          <a:ea typeface="+mn-ea"/>
          <a:cs typeface="+mn-cs"/>
        </a:defRPr>
      </a:lvl5pPr>
      <a:lvl6pPr marL="1046074" algn="l" defTabSz="418429" rtl="0" eaLnBrk="1" latinLnBrk="0" hangingPunct="1">
        <a:defRPr sz="824" kern="1200">
          <a:solidFill>
            <a:schemeClr val="tx1"/>
          </a:solidFill>
          <a:latin typeface="+mn-lt"/>
          <a:ea typeface="+mn-ea"/>
          <a:cs typeface="+mn-cs"/>
        </a:defRPr>
      </a:lvl6pPr>
      <a:lvl7pPr marL="1255288" algn="l" defTabSz="418429" rtl="0" eaLnBrk="1" latinLnBrk="0" hangingPunct="1">
        <a:defRPr sz="824" kern="1200">
          <a:solidFill>
            <a:schemeClr val="tx1"/>
          </a:solidFill>
          <a:latin typeface="+mn-lt"/>
          <a:ea typeface="+mn-ea"/>
          <a:cs typeface="+mn-cs"/>
        </a:defRPr>
      </a:lvl7pPr>
      <a:lvl8pPr marL="1464503" algn="l" defTabSz="418429" rtl="0" eaLnBrk="1" latinLnBrk="0" hangingPunct="1">
        <a:defRPr sz="824" kern="1200">
          <a:solidFill>
            <a:schemeClr val="tx1"/>
          </a:solidFill>
          <a:latin typeface="+mn-lt"/>
          <a:ea typeface="+mn-ea"/>
          <a:cs typeface="+mn-cs"/>
        </a:defRPr>
      </a:lvl8pPr>
      <a:lvl9pPr marL="1673718" algn="l" defTabSz="418429" rtl="0" eaLnBrk="1" latinLnBrk="0" hangingPunct="1">
        <a:defRPr sz="8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6" userDrawn="1">
          <p15:clr>
            <a:srgbClr val="F26B43"/>
          </p15:clr>
        </p15:guide>
        <p15:guide id="2" pos="87" userDrawn="1">
          <p15:clr>
            <a:srgbClr val="F26B43"/>
          </p15:clr>
        </p15:guide>
        <p15:guide id="3" pos="3428" userDrawn="1">
          <p15:clr>
            <a:srgbClr val="F26B43"/>
          </p15:clr>
        </p15:guide>
        <p15:guide id="4" pos="3273" userDrawn="1">
          <p15:clr>
            <a:srgbClr val="F26B43"/>
          </p15:clr>
        </p15:guide>
        <p15:guide id="5" pos="242" userDrawn="1">
          <p15:clr>
            <a:srgbClr val="F26B43"/>
          </p15:clr>
        </p15:guide>
        <p15:guide id="6" pos="1758" userDrawn="1">
          <p15:clr>
            <a:srgbClr val="F26B43"/>
          </p15:clr>
        </p15:guide>
        <p15:guide id="7" pos="159" userDrawn="1">
          <p15:clr>
            <a:srgbClr val="F26B43"/>
          </p15:clr>
        </p15:guide>
        <p15:guide id="8" orient="horz" pos="511" userDrawn="1">
          <p15:clr>
            <a:srgbClr val="F26B43"/>
          </p15:clr>
        </p15:guide>
        <p15:guide id="9" orient="horz" pos="130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CE547-C210-9345-9410-7EE9BCA28530}"/>
              </a:ext>
            </a:extLst>
          </p:cNvPr>
          <p:cNvPicPr>
            <a:picLocks noChangeAspect="1"/>
          </p:cNvPicPr>
          <p:nvPr/>
        </p:nvPicPr>
        <p:blipFill rotWithShape="1">
          <a:blip r:embed="rId2"/>
          <a:srcRect l="5258" r="44671"/>
          <a:stretch/>
        </p:blipFill>
        <p:spPr>
          <a:xfrm>
            <a:off x="887868" y="2694092"/>
            <a:ext cx="373272" cy="303475"/>
          </a:xfrm>
          <a:prstGeom prst="rect">
            <a:avLst/>
          </a:prstGeom>
        </p:spPr>
      </p:pic>
      <p:grpSp>
        <p:nvGrpSpPr>
          <p:cNvPr id="4" name="Group 3">
            <a:extLst>
              <a:ext uri="{FF2B5EF4-FFF2-40B4-BE49-F238E27FC236}">
                <a16:creationId xmlns:a16="http://schemas.microsoft.com/office/drawing/2014/main" id="{45738B7D-B252-654E-B709-A76134276DE4}"/>
              </a:ext>
            </a:extLst>
          </p:cNvPr>
          <p:cNvGrpSpPr/>
          <p:nvPr/>
        </p:nvGrpSpPr>
        <p:grpSpPr>
          <a:xfrm>
            <a:off x="87082" y="373642"/>
            <a:ext cx="4827948" cy="2330233"/>
            <a:chOff x="363611" y="1360324"/>
            <a:chExt cx="10660301" cy="5070509"/>
          </a:xfrm>
        </p:grpSpPr>
        <p:sp>
          <p:nvSpPr>
            <p:cNvPr id="45" name="Rounded Rectangle 44">
              <a:extLst>
                <a:ext uri="{FF2B5EF4-FFF2-40B4-BE49-F238E27FC236}">
                  <a16:creationId xmlns:a16="http://schemas.microsoft.com/office/drawing/2014/main" id="{E8048AA3-781B-F048-97A9-4E6A8BB2C2E6}"/>
                </a:ext>
              </a:extLst>
            </p:cNvPr>
            <p:cNvSpPr/>
            <p:nvPr/>
          </p:nvSpPr>
          <p:spPr>
            <a:xfrm>
              <a:off x="383177" y="1360589"/>
              <a:ext cx="10640735" cy="50702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PT Sans" panose="020B0503020203020204" pitchFamily="34" charset="77"/>
              </a:endParaRPr>
            </a:p>
          </p:txBody>
        </p:sp>
        <p:pic>
          <p:nvPicPr>
            <p:cNvPr id="46" name="Google Shape;133;p16">
              <a:extLst>
                <a:ext uri="{FF2B5EF4-FFF2-40B4-BE49-F238E27FC236}">
                  <a16:creationId xmlns:a16="http://schemas.microsoft.com/office/drawing/2014/main" id="{1F4562C0-97E6-E94A-958B-E4BC77183C10}"/>
                </a:ext>
              </a:extLst>
            </p:cNvPr>
            <p:cNvPicPr preferRelativeResize="0"/>
            <p:nvPr/>
          </p:nvPicPr>
          <p:blipFill>
            <a:blip r:embed="rId3">
              <a:alphaModFix/>
            </a:blip>
            <a:stretch>
              <a:fillRect/>
            </a:stretch>
          </p:blipFill>
          <p:spPr>
            <a:xfrm>
              <a:off x="363611" y="1360324"/>
              <a:ext cx="1276470" cy="361667"/>
            </a:xfrm>
            <a:prstGeom prst="rect">
              <a:avLst/>
            </a:prstGeom>
            <a:noFill/>
            <a:ln>
              <a:noFill/>
            </a:ln>
          </p:spPr>
        </p:pic>
      </p:grpSp>
      <p:sp>
        <p:nvSpPr>
          <p:cNvPr id="5" name="Rounded Rectangle 4">
            <a:extLst>
              <a:ext uri="{FF2B5EF4-FFF2-40B4-BE49-F238E27FC236}">
                <a16:creationId xmlns:a16="http://schemas.microsoft.com/office/drawing/2014/main" id="{6EE729C4-6CCE-3143-878B-7F14CD3CFA5B}"/>
              </a:ext>
            </a:extLst>
          </p:cNvPr>
          <p:cNvSpPr/>
          <p:nvPr/>
        </p:nvSpPr>
        <p:spPr>
          <a:xfrm>
            <a:off x="264379" y="573575"/>
            <a:ext cx="4205811" cy="2058783"/>
          </a:xfrm>
          <a:prstGeom prst="round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a:latin typeface="PT Sans" panose="020B0503020203020204" pitchFamily="34" charset="77"/>
            </a:endParaRPr>
          </a:p>
        </p:txBody>
      </p:sp>
      <p:pic>
        <p:nvPicPr>
          <p:cNvPr id="6" name="Google Shape;108;p16">
            <a:extLst>
              <a:ext uri="{FF2B5EF4-FFF2-40B4-BE49-F238E27FC236}">
                <a16:creationId xmlns:a16="http://schemas.microsoft.com/office/drawing/2014/main" id="{584C2B0D-2955-5A40-A3D1-EA22532BA94E}"/>
              </a:ext>
            </a:extLst>
          </p:cNvPr>
          <p:cNvPicPr preferRelativeResize="0"/>
          <p:nvPr/>
        </p:nvPicPr>
        <p:blipFill>
          <a:blip r:embed="rId4">
            <a:alphaModFix/>
          </a:blip>
          <a:stretch>
            <a:fillRect/>
          </a:stretch>
        </p:blipFill>
        <p:spPr>
          <a:xfrm>
            <a:off x="456557" y="660786"/>
            <a:ext cx="1088549" cy="327123"/>
          </a:xfrm>
          <a:prstGeom prst="rect">
            <a:avLst/>
          </a:prstGeom>
          <a:noFill/>
          <a:ln>
            <a:noFill/>
          </a:ln>
        </p:spPr>
      </p:pic>
      <p:pic>
        <p:nvPicPr>
          <p:cNvPr id="7" name="Google Shape;110;p16">
            <a:extLst>
              <a:ext uri="{FF2B5EF4-FFF2-40B4-BE49-F238E27FC236}">
                <a16:creationId xmlns:a16="http://schemas.microsoft.com/office/drawing/2014/main" id="{D701BF15-B041-D345-8256-829625BBF733}"/>
              </a:ext>
            </a:extLst>
          </p:cNvPr>
          <p:cNvPicPr preferRelativeResize="0"/>
          <p:nvPr/>
        </p:nvPicPr>
        <p:blipFill>
          <a:blip r:embed="rId5">
            <a:alphaModFix/>
          </a:blip>
          <a:stretch>
            <a:fillRect/>
          </a:stretch>
        </p:blipFill>
        <p:spPr>
          <a:xfrm>
            <a:off x="2848695" y="952300"/>
            <a:ext cx="1003307" cy="327123"/>
          </a:xfrm>
          <a:prstGeom prst="rect">
            <a:avLst/>
          </a:prstGeom>
          <a:noFill/>
          <a:ln>
            <a:noFill/>
          </a:ln>
        </p:spPr>
      </p:pic>
      <p:pic>
        <p:nvPicPr>
          <p:cNvPr id="8" name="Google Shape;111;p16">
            <a:extLst>
              <a:ext uri="{FF2B5EF4-FFF2-40B4-BE49-F238E27FC236}">
                <a16:creationId xmlns:a16="http://schemas.microsoft.com/office/drawing/2014/main" id="{E441E5DD-0015-094D-B8B1-666E1F6BEF01}"/>
              </a:ext>
            </a:extLst>
          </p:cNvPr>
          <p:cNvPicPr preferRelativeResize="0"/>
          <p:nvPr/>
        </p:nvPicPr>
        <p:blipFill>
          <a:blip r:embed="rId6">
            <a:alphaModFix/>
          </a:blip>
          <a:stretch>
            <a:fillRect/>
          </a:stretch>
        </p:blipFill>
        <p:spPr>
          <a:xfrm>
            <a:off x="2808920" y="2809124"/>
            <a:ext cx="755062" cy="122828"/>
          </a:xfrm>
          <a:prstGeom prst="rect">
            <a:avLst/>
          </a:prstGeom>
          <a:noFill/>
          <a:ln>
            <a:noFill/>
          </a:ln>
        </p:spPr>
      </p:pic>
      <p:pic>
        <p:nvPicPr>
          <p:cNvPr id="9" name="Google Shape;113;p16">
            <a:extLst>
              <a:ext uri="{FF2B5EF4-FFF2-40B4-BE49-F238E27FC236}">
                <a16:creationId xmlns:a16="http://schemas.microsoft.com/office/drawing/2014/main" id="{C9F55AF9-86BB-154D-8422-39CEEBC7618F}"/>
              </a:ext>
            </a:extLst>
          </p:cNvPr>
          <p:cNvPicPr preferRelativeResize="0"/>
          <p:nvPr/>
        </p:nvPicPr>
        <p:blipFill>
          <a:blip r:embed="rId7">
            <a:alphaModFix/>
          </a:blip>
          <a:stretch>
            <a:fillRect/>
          </a:stretch>
        </p:blipFill>
        <p:spPr>
          <a:xfrm>
            <a:off x="1777177" y="2759710"/>
            <a:ext cx="868781" cy="208979"/>
          </a:xfrm>
          <a:prstGeom prst="rect">
            <a:avLst/>
          </a:prstGeom>
          <a:noFill/>
          <a:ln>
            <a:noFill/>
          </a:ln>
        </p:spPr>
      </p:pic>
      <p:pic>
        <p:nvPicPr>
          <p:cNvPr id="10" name="Google Shape;125;p16">
            <a:extLst>
              <a:ext uri="{FF2B5EF4-FFF2-40B4-BE49-F238E27FC236}">
                <a16:creationId xmlns:a16="http://schemas.microsoft.com/office/drawing/2014/main" id="{A0331FAF-42AB-2E48-95DA-FB5A7A1BDACD}"/>
              </a:ext>
            </a:extLst>
          </p:cNvPr>
          <p:cNvPicPr preferRelativeResize="0"/>
          <p:nvPr/>
        </p:nvPicPr>
        <p:blipFill>
          <a:blip r:embed="rId8">
            <a:alphaModFix/>
          </a:blip>
          <a:stretch>
            <a:fillRect/>
          </a:stretch>
        </p:blipFill>
        <p:spPr>
          <a:xfrm>
            <a:off x="1835669" y="2180909"/>
            <a:ext cx="612679" cy="122839"/>
          </a:xfrm>
          <a:prstGeom prst="rect">
            <a:avLst/>
          </a:prstGeom>
          <a:noFill/>
          <a:ln>
            <a:noFill/>
          </a:ln>
        </p:spPr>
      </p:pic>
      <p:pic>
        <p:nvPicPr>
          <p:cNvPr id="11" name="Google Shape;128;p16">
            <a:extLst>
              <a:ext uri="{FF2B5EF4-FFF2-40B4-BE49-F238E27FC236}">
                <a16:creationId xmlns:a16="http://schemas.microsoft.com/office/drawing/2014/main" id="{BE968728-D6EA-7A4C-A6C3-A6A22C72AA93}"/>
              </a:ext>
            </a:extLst>
          </p:cNvPr>
          <p:cNvPicPr preferRelativeResize="0"/>
          <p:nvPr/>
        </p:nvPicPr>
        <p:blipFill>
          <a:blip r:embed="rId9">
            <a:alphaModFix/>
          </a:blip>
          <a:stretch>
            <a:fillRect/>
          </a:stretch>
        </p:blipFill>
        <p:spPr>
          <a:xfrm>
            <a:off x="5016575" y="754200"/>
            <a:ext cx="434110" cy="188644"/>
          </a:xfrm>
          <a:prstGeom prst="rect">
            <a:avLst/>
          </a:prstGeom>
          <a:noFill/>
          <a:ln>
            <a:noFill/>
          </a:ln>
        </p:spPr>
      </p:pic>
      <p:pic>
        <p:nvPicPr>
          <p:cNvPr id="12" name="Google Shape;135;p16">
            <a:extLst>
              <a:ext uri="{FF2B5EF4-FFF2-40B4-BE49-F238E27FC236}">
                <a16:creationId xmlns:a16="http://schemas.microsoft.com/office/drawing/2014/main" id="{2383FF6B-0E23-544F-B8A0-5DA17202C10A}"/>
              </a:ext>
            </a:extLst>
          </p:cNvPr>
          <p:cNvPicPr preferRelativeResize="0"/>
          <p:nvPr/>
        </p:nvPicPr>
        <p:blipFill>
          <a:blip r:embed="rId10">
            <a:alphaModFix/>
          </a:blip>
          <a:stretch>
            <a:fillRect/>
          </a:stretch>
        </p:blipFill>
        <p:spPr>
          <a:xfrm>
            <a:off x="5038416" y="6855"/>
            <a:ext cx="327168" cy="327168"/>
          </a:xfrm>
          <a:prstGeom prst="rect">
            <a:avLst/>
          </a:prstGeom>
          <a:noFill/>
          <a:ln>
            <a:noFill/>
          </a:ln>
        </p:spPr>
      </p:pic>
      <p:pic>
        <p:nvPicPr>
          <p:cNvPr id="13" name="Google Shape;141;p16">
            <a:extLst>
              <a:ext uri="{FF2B5EF4-FFF2-40B4-BE49-F238E27FC236}">
                <a16:creationId xmlns:a16="http://schemas.microsoft.com/office/drawing/2014/main" id="{F07C8785-56A6-8C46-BD0A-DE25918604B0}"/>
              </a:ext>
            </a:extLst>
          </p:cNvPr>
          <p:cNvPicPr preferRelativeResize="0"/>
          <p:nvPr/>
        </p:nvPicPr>
        <p:blipFill>
          <a:blip r:embed="rId11">
            <a:alphaModFix/>
          </a:blip>
          <a:stretch>
            <a:fillRect/>
          </a:stretch>
        </p:blipFill>
        <p:spPr>
          <a:xfrm>
            <a:off x="4643278" y="5314"/>
            <a:ext cx="297730" cy="297730"/>
          </a:xfrm>
          <a:prstGeom prst="rect">
            <a:avLst/>
          </a:prstGeom>
          <a:noFill/>
          <a:ln>
            <a:noFill/>
          </a:ln>
        </p:spPr>
      </p:pic>
      <p:pic>
        <p:nvPicPr>
          <p:cNvPr id="14" name="Google Shape;107;p16">
            <a:extLst>
              <a:ext uri="{FF2B5EF4-FFF2-40B4-BE49-F238E27FC236}">
                <a16:creationId xmlns:a16="http://schemas.microsoft.com/office/drawing/2014/main" id="{A5026CC8-F8E7-174F-B789-6EF7DECD627F}"/>
              </a:ext>
            </a:extLst>
          </p:cNvPr>
          <p:cNvPicPr preferRelativeResize="0"/>
          <p:nvPr/>
        </p:nvPicPr>
        <p:blipFill>
          <a:blip r:embed="rId12">
            <a:alphaModFix/>
          </a:blip>
          <a:stretch>
            <a:fillRect/>
          </a:stretch>
        </p:blipFill>
        <p:spPr>
          <a:xfrm>
            <a:off x="4483180" y="369697"/>
            <a:ext cx="447780" cy="547295"/>
          </a:xfrm>
          <a:prstGeom prst="rect">
            <a:avLst/>
          </a:prstGeom>
          <a:noFill/>
          <a:ln>
            <a:noFill/>
          </a:ln>
        </p:spPr>
      </p:pic>
      <p:pic>
        <p:nvPicPr>
          <p:cNvPr id="15" name="Picture 14">
            <a:extLst>
              <a:ext uri="{FF2B5EF4-FFF2-40B4-BE49-F238E27FC236}">
                <a16:creationId xmlns:a16="http://schemas.microsoft.com/office/drawing/2014/main" id="{5DA52178-9A13-D54B-8C4D-D171D0AF519E}"/>
              </a:ext>
            </a:extLst>
          </p:cNvPr>
          <p:cNvPicPr>
            <a:picLocks noChangeAspect="1"/>
          </p:cNvPicPr>
          <p:nvPr/>
        </p:nvPicPr>
        <p:blipFill>
          <a:blip r:embed="rId13"/>
          <a:stretch>
            <a:fillRect/>
          </a:stretch>
        </p:blipFill>
        <p:spPr>
          <a:xfrm>
            <a:off x="3846266" y="1851292"/>
            <a:ext cx="636915" cy="833276"/>
          </a:xfrm>
          <a:prstGeom prst="rect">
            <a:avLst/>
          </a:prstGeom>
        </p:spPr>
      </p:pic>
      <p:sp>
        <p:nvSpPr>
          <p:cNvPr id="16" name="Rectangle 15">
            <a:extLst>
              <a:ext uri="{FF2B5EF4-FFF2-40B4-BE49-F238E27FC236}">
                <a16:creationId xmlns:a16="http://schemas.microsoft.com/office/drawing/2014/main" id="{769B3570-1F55-2A40-931E-0E2C7B686A2C}"/>
              </a:ext>
            </a:extLst>
          </p:cNvPr>
          <p:cNvSpPr/>
          <p:nvPr/>
        </p:nvSpPr>
        <p:spPr>
          <a:xfrm>
            <a:off x="3763070" y="1628478"/>
            <a:ext cx="697627" cy="230832"/>
          </a:xfrm>
          <a:prstGeom prst="rect">
            <a:avLst/>
          </a:prstGeom>
        </p:spPr>
        <p:txBody>
          <a:bodyPr wrap="none">
            <a:spAutoFit/>
          </a:bodyPr>
          <a:lstStyle/>
          <a:p>
            <a:pPr algn="ctr"/>
            <a:r>
              <a:rPr lang="en-GB" sz="900" b="1" dirty="0">
                <a:latin typeface="Consolas" panose="020B0609020204030204" pitchFamily="49" charset="0"/>
                <a:ea typeface="Roboto Mono"/>
                <a:cs typeface="Consolas" panose="020B0609020204030204" pitchFamily="49" charset="0"/>
                <a:sym typeface="Roboto Mono"/>
              </a:rPr>
              <a:t>results/</a:t>
            </a:r>
            <a:endParaRPr lang="en-US" sz="900" dirty="0">
              <a:latin typeface="PT Sans" panose="020B0503020203020204" pitchFamily="34" charset="77"/>
            </a:endParaRPr>
          </a:p>
        </p:txBody>
      </p:sp>
      <p:pic>
        <p:nvPicPr>
          <p:cNvPr id="17" name="Graphic 16">
            <a:extLst>
              <a:ext uri="{FF2B5EF4-FFF2-40B4-BE49-F238E27FC236}">
                <a16:creationId xmlns:a16="http://schemas.microsoft.com/office/drawing/2014/main" id="{C3712947-7B8E-3E45-8649-9BC1E7385AD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4530" y="2916741"/>
            <a:ext cx="384628" cy="129581"/>
          </a:xfrm>
          <a:prstGeom prst="rect">
            <a:avLst/>
          </a:prstGeom>
        </p:spPr>
      </p:pic>
      <p:sp>
        <p:nvSpPr>
          <p:cNvPr id="18" name="Rectangle 17">
            <a:extLst>
              <a:ext uri="{FF2B5EF4-FFF2-40B4-BE49-F238E27FC236}">
                <a16:creationId xmlns:a16="http://schemas.microsoft.com/office/drawing/2014/main" id="{A65AD2BF-62CF-AD4B-9D8C-580E3BA52FE7}"/>
              </a:ext>
            </a:extLst>
          </p:cNvPr>
          <p:cNvSpPr/>
          <p:nvPr/>
        </p:nvSpPr>
        <p:spPr>
          <a:xfrm>
            <a:off x="2557041" y="1207149"/>
            <a:ext cx="537327"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Explain</a:t>
            </a:r>
          </a:p>
        </p:txBody>
      </p:sp>
      <p:sp>
        <p:nvSpPr>
          <p:cNvPr id="19" name="Rectangle 18">
            <a:extLst>
              <a:ext uri="{FF2B5EF4-FFF2-40B4-BE49-F238E27FC236}">
                <a16:creationId xmlns:a16="http://schemas.microsoft.com/office/drawing/2014/main" id="{4CD84BFE-759C-E14C-B9E3-F1F794FDA643}"/>
              </a:ext>
            </a:extLst>
          </p:cNvPr>
          <p:cNvSpPr/>
          <p:nvPr/>
        </p:nvSpPr>
        <p:spPr>
          <a:xfrm>
            <a:off x="698799" y="1019635"/>
            <a:ext cx="1087157" cy="219163"/>
          </a:xfrm>
          <a:prstGeom prst="rect">
            <a:avLst/>
          </a:prstGeom>
        </p:spPr>
        <p:txBody>
          <a:bodyPr wrap="none">
            <a:spAutoFit/>
          </a:bodyPr>
          <a:lstStyle/>
          <a:p>
            <a:pPr algn="r"/>
            <a:r>
              <a:rPr lang="en-US" b="1" dirty="0">
                <a:latin typeface="STIXGeneral" pitchFamily="2" charset="2"/>
                <a:ea typeface="STIXGeneral" pitchFamily="2" charset="2"/>
                <a:cs typeface="STIXGeneral" pitchFamily="2" charset="2"/>
              </a:rPr>
              <a:t>Describe and Relate</a:t>
            </a:r>
          </a:p>
        </p:txBody>
      </p:sp>
      <p:sp>
        <p:nvSpPr>
          <p:cNvPr id="20" name="Rectangle 19">
            <a:extLst>
              <a:ext uri="{FF2B5EF4-FFF2-40B4-BE49-F238E27FC236}">
                <a16:creationId xmlns:a16="http://schemas.microsoft.com/office/drawing/2014/main" id="{05E03B24-459D-9A4E-B8B5-DE7F236335B4}"/>
              </a:ext>
            </a:extLst>
          </p:cNvPr>
          <p:cNvSpPr/>
          <p:nvPr/>
        </p:nvSpPr>
        <p:spPr>
          <a:xfrm>
            <a:off x="2137502" y="1995831"/>
            <a:ext cx="542136"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Execute</a:t>
            </a:r>
          </a:p>
        </p:txBody>
      </p:sp>
      <p:sp>
        <p:nvSpPr>
          <p:cNvPr id="21" name="Rectangle 20">
            <a:extLst>
              <a:ext uri="{FF2B5EF4-FFF2-40B4-BE49-F238E27FC236}">
                <a16:creationId xmlns:a16="http://schemas.microsoft.com/office/drawing/2014/main" id="{B0F81EDC-201E-FE45-8CCF-BCA4D9CABD9B}"/>
              </a:ext>
            </a:extLst>
          </p:cNvPr>
          <p:cNvSpPr/>
          <p:nvPr/>
        </p:nvSpPr>
        <p:spPr>
          <a:xfrm>
            <a:off x="670387" y="409059"/>
            <a:ext cx="808235"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Completeness</a:t>
            </a:r>
          </a:p>
        </p:txBody>
      </p:sp>
      <p:sp>
        <p:nvSpPr>
          <p:cNvPr id="22" name="Rectangle 21">
            <a:extLst>
              <a:ext uri="{FF2B5EF4-FFF2-40B4-BE49-F238E27FC236}">
                <a16:creationId xmlns:a16="http://schemas.microsoft.com/office/drawing/2014/main" id="{CAAFAB3D-4BAD-1D42-B635-A053CB421E45}"/>
              </a:ext>
            </a:extLst>
          </p:cNvPr>
          <p:cNvSpPr/>
          <p:nvPr/>
        </p:nvSpPr>
        <p:spPr>
          <a:xfrm>
            <a:off x="3321632" y="1853642"/>
            <a:ext cx="529389" cy="167267"/>
          </a:xfrm>
          <a:prstGeom prst="rect">
            <a:avLst/>
          </a:prstGeom>
        </p:spPr>
        <p:txBody>
          <a:bodyPr wrap="none">
            <a:spAutoFit/>
          </a:bodyPr>
          <a:lstStyle/>
          <a:p>
            <a:pPr algn="ctr"/>
            <a:r>
              <a:rPr lang="en-US" b="1" dirty="0">
                <a:latin typeface="PT Sans" panose="020B0503020203020204" pitchFamily="34" charset="77"/>
              </a:rPr>
              <a:t>Exemplify</a:t>
            </a:r>
          </a:p>
        </p:txBody>
      </p:sp>
      <p:grpSp>
        <p:nvGrpSpPr>
          <p:cNvPr id="48" name="Group 47">
            <a:extLst>
              <a:ext uri="{FF2B5EF4-FFF2-40B4-BE49-F238E27FC236}">
                <a16:creationId xmlns:a16="http://schemas.microsoft.com/office/drawing/2014/main" id="{392B3000-073B-CF46-93EA-2948C3173CAB}"/>
              </a:ext>
            </a:extLst>
          </p:cNvPr>
          <p:cNvGrpSpPr/>
          <p:nvPr/>
        </p:nvGrpSpPr>
        <p:grpSpPr>
          <a:xfrm>
            <a:off x="4928020" y="1135668"/>
            <a:ext cx="605672" cy="331518"/>
            <a:chOff x="5000797" y="1134413"/>
            <a:chExt cx="605672" cy="331518"/>
          </a:xfrm>
        </p:grpSpPr>
        <p:grpSp>
          <p:nvGrpSpPr>
            <p:cNvPr id="47" name="Group 46">
              <a:extLst>
                <a:ext uri="{FF2B5EF4-FFF2-40B4-BE49-F238E27FC236}">
                  <a16:creationId xmlns:a16="http://schemas.microsoft.com/office/drawing/2014/main" id="{F3DBBBF6-5E9F-C24C-AEE2-B0710F5B589D}"/>
                </a:ext>
              </a:extLst>
            </p:cNvPr>
            <p:cNvGrpSpPr/>
            <p:nvPr/>
          </p:nvGrpSpPr>
          <p:grpSpPr>
            <a:xfrm>
              <a:off x="5000797" y="1134413"/>
              <a:ext cx="513704" cy="133924"/>
              <a:chOff x="5000797" y="1134413"/>
              <a:chExt cx="513704" cy="133924"/>
            </a:xfrm>
          </p:grpSpPr>
          <p:pic>
            <p:nvPicPr>
              <p:cNvPr id="43" name="Google Shape;130;p16">
                <a:extLst>
                  <a:ext uri="{FF2B5EF4-FFF2-40B4-BE49-F238E27FC236}">
                    <a16:creationId xmlns:a16="http://schemas.microsoft.com/office/drawing/2014/main" id="{752B608B-B7C9-834F-B568-5E8FCEBF6472}"/>
                  </a:ext>
                </a:extLst>
              </p:cNvPr>
              <p:cNvPicPr preferRelativeResize="0"/>
              <p:nvPr/>
            </p:nvPicPr>
            <p:blipFill>
              <a:blip r:embed="rId16">
                <a:alphaModFix/>
              </a:blip>
              <a:stretch>
                <a:fillRect/>
              </a:stretch>
            </p:blipFill>
            <p:spPr>
              <a:xfrm>
                <a:off x="5158805" y="1144467"/>
                <a:ext cx="355696" cy="96261"/>
              </a:xfrm>
              <a:prstGeom prst="rect">
                <a:avLst/>
              </a:prstGeom>
              <a:noFill/>
              <a:ln>
                <a:noFill/>
              </a:ln>
            </p:spPr>
          </p:pic>
          <p:pic>
            <p:nvPicPr>
              <p:cNvPr id="44" name="Google Shape;131;p16">
                <a:extLst>
                  <a:ext uri="{FF2B5EF4-FFF2-40B4-BE49-F238E27FC236}">
                    <a16:creationId xmlns:a16="http://schemas.microsoft.com/office/drawing/2014/main" id="{AE63D9E6-AF13-1549-A73A-42881D489E8A}"/>
                  </a:ext>
                </a:extLst>
              </p:cNvPr>
              <p:cNvPicPr preferRelativeResize="0"/>
              <p:nvPr/>
            </p:nvPicPr>
            <p:blipFill>
              <a:blip r:embed="rId17">
                <a:alphaModFix/>
              </a:blip>
              <a:stretch>
                <a:fillRect/>
              </a:stretch>
            </p:blipFill>
            <p:spPr>
              <a:xfrm>
                <a:off x="5000797" y="1134413"/>
                <a:ext cx="137294" cy="133924"/>
              </a:xfrm>
              <a:prstGeom prst="rect">
                <a:avLst/>
              </a:prstGeom>
              <a:noFill/>
              <a:ln>
                <a:noFill/>
              </a:ln>
            </p:spPr>
          </p:pic>
        </p:grpSp>
        <p:sp>
          <p:nvSpPr>
            <p:cNvPr id="42" name="Rectangle 41">
              <a:extLst>
                <a:ext uri="{FF2B5EF4-FFF2-40B4-BE49-F238E27FC236}">
                  <a16:creationId xmlns:a16="http://schemas.microsoft.com/office/drawing/2014/main" id="{7E70E917-87FF-DD45-BA08-411D217C8022}"/>
                </a:ext>
              </a:extLst>
            </p:cNvPr>
            <p:cNvSpPr/>
            <p:nvPr/>
          </p:nvSpPr>
          <p:spPr>
            <a:xfrm>
              <a:off x="5227839" y="1246768"/>
              <a:ext cx="378630" cy="219163"/>
            </a:xfrm>
            <a:prstGeom prst="rect">
              <a:avLst/>
            </a:prstGeom>
          </p:spPr>
          <p:txBody>
            <a:bodyPr wrap="none">
              <a:spAutoFit/>
            </a:bodyPr>
            <a:lstStyle/>
            <a:p>
              <a:r>
                <a:rPr lang="en-US" b="1" dirty="0">
                  <a:latin typeface="STIXGeneral" pitchFamily="2" charset="2"/>
                  <a:ea typeface="STIXGeneral" pitchFamily="2" charset="2"/>
                  <a:cs typeface="STIXGeneral" pitchFamily="2" charset="2"/>
                </a:rPr>
                <a:t>LFS</a:t>
              </a:r>
            </a:p>
          </p:txBody>
        </p:sp>
      </p:grpSp>
      <p:sp>
        <p:nvSpPr>
          <p:cNvPr id="24" name="Rectangle 23">
            <a:extLst>
              <a:ext uri="{FF2B5EF4-FFF2-40B4-BE49-F238E27FC236}">
                <a16:creationId xmlns:a16="http://schemas.microsoft.com/office/drawing/2014/main" id="{CB21ED5C-0D55-AE48-8331-ECDA3CDE7F4B}"/>
              </a:ext>
            </a:extLst>
          </p:cNvPr>
          <p:cNvSpPr/>
          <p:nvPr/>
        </p:nvSpPr>
        <p:spPr>
          <a:xfrm>
            <a:off x="4148122" y="220346"/>
            <a:ext cx="543739"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Identify</a:t>
            </a:r>
          </a:p>
        </p:txBody>
      </p:sp>
      <p:sp>
        <p:nvSpPr>
          <p:cNvPr id="25" name="Rectangle 24">
            <a:extLst>
              <a:ext uri="{FF2B5EF4-FFF2-40B4-BE49-F238E27FC236}">
                <a16:creationId xmlns:a16="http://schemas.microsoft.com/office/drawing/2014/main" id="{EFF0BED6-A413-E143-B12F-3C19DC88069B}"/>
              </a:ext>
            </a:extLst>
          </p:cNvPr>
          <p:cNvSpPr/>
          <p:nvPr/>
        </p:nvSpPr>
        <p:spPr>
          <a:xfrm>
            <a:off x="4976788" y="561376"/>
            <a:ext cx="484428"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Access</a:t>
            </a:r>
          </a:p>
        </p:txBody>
      </p:sp>
      <p:sp>
        <p:nvSpPr>
          <p:cNvPr id="26" name="Rectangle 25">
            <a:extLst>
              <a:ext uri="{FF2B5EF4-FFF2-40B4-BE49-F238E27FC236}">
                <a16:creationId xmlns:a16="http://schemas.microsoft.com/office/drawing/2014/main" id="{A15E2A70-81E6-204B-8E89-E18DA75667F8}"/>
              </a:ext>
            </a:extLst>
          </p:cNvPr>
          <p:cNvSpPr/>
          <p:nvPr/>
        </p:nvSpPr>
        <p:spPr>
          <a:xfrm>
            <a:off x="-26409" y="2776220"/>
            <a:ext cx="702436"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Attribution</a:t>
            </a:r>
          </a:p>
        </p:txBody>
      </p:sp>
      <p:sp>
        <p:nvSpPr>
          <p:cNvPr id="27" name="Rectangle 26">
            <a:extLst>
              <a:ext uri="{FF2B5EF4-FFF2-40B4-BE49-F238E27FC236}">
                <a16:creationId xmlns:a16="http://schemas.microsoft.com/office/drawing/2014/main" id="{991A7FE1-ACED-8046-873B-EEDD544300A9}"/>
              </a:ext>
            </a:extLst>
          </p:cNvPr>
          <p:cNvSpPr/>
          <p:nvPr/>
        </p:nvSpPr>
        <p:spPr>
          <a:xfrm>
            <a:off x="2185796" y="2934326"/>
            <a:ext cx="1032655"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Software Packages</a:t>
            </a:r>
          </a:p>
        </p:txBody>
      </p:sp>
      <p:cxnSp>
        <p:nvCxnSpPr>
          <p:cNvPr id="28" name="Straight Arrow Connector 27">
            <a:extLst>
              <a:ext uri="{FF2B5EF4-FFF2-40B4-BE49-F238E27FC236}">
                <a16:creationId xmlns:a16="http://schemas.microsoft.com/office/drawing/2014/main" id="{A837B5D2-A667-1E44-BE9E-4807B74C3647}"/>
              </a:ext>
            </a:extLst>
          </p:cNvPr>
          <p:cNvCxnSpPr/>
          <p:nvPr/>
        </p:nvCxnSpPr>
        <p:spPr>
          <a:xfrm flipV="1">
            <a:off x="4483180" y="1374415"/>
            <a:ext cx="610760" cy="77170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a:extLst>
              <a:ext uri="{FF2B5EF4-FFF2-40B4-BE49-F238E27FC236}">
                <a16:creationId xmlns:a16="http://schemas.microsoft.com/office/drawing/2014/main" id="{D8456BC0-1AC7-654A-9F69-FCF1CF52D099}"/>
              </a:ext>
            </a:extLst>
          </p:cNvPr>
          <p:cNvCxnSpPr>
            <a:cxnSpLocks/>
          </p:cNvCxnSpPr>
          <p:nvPr/>
        </p:nvCxnSpPr>
        <p:spPr>
          <a:xfrm>
            <a:off x="2151486" y="2375960"/>
            <a:ext cx="10099" cy="4167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a:extLst>
              <a:ext uri="{FF2B5EF4-FFF2-40B4-BE49-F238E27FC236}">
                <a16:creationId xmlns:a16="http://schemas.microsoft.com/office/drawing/2014/main" id="{78F84DE9-1E5E-9A4C-85D8-918E3A40091D}"/>
              </a:ext>
            </a:extLst>
          </p:cNvPr>
          <p:cNvCxnSpPr>
            <a:cxnSpLocks/>
          </p:cNvCxnSpPr>
          <p:nvPr/>
        </p:nvCxnSpPr>
        <p:spPr>
          <a:xfrm>
            <a:off x="2283249" y="2359582"/>
            <a:ext cx="407038" cy="4080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B16CFFAF-92FB-734C-92D6-56B0B38FB284}"/>
              </a:ext>
            </a:extLst>
          </p:cNvPr>
          <p:cNvCxnSpPr>
            <a:cxnSpLocks/>
          </p:cNvCxnSpPr>
          <p:nvPr/>
        </p:nvCxnSpPr>
        <p:spPr>
          <a:xfrm>
            <a:off x="1223165" y="1217945"/>
            <a:ext cx="912253" cy="9465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C5BFC8FC-6D52-EE4A-AA20-6F2CBDFB822D}"/>
              </a:ext>
            </a:extLst>
          </p:cNvPr>
          <p:cNvCxnSpPr>
            <a:cxnSpLocks/>
          </p:cNvCxnSpPr>
          <p:nvPr/>
        </p:nvCxnSpPr>
        <p:spPr>
          <a:xfrm flipH="1">
            <a:off x="733466" y="1235579"/>
            <a:ext cx="330317" cy="1521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0ACF867F-2AC1-1F4B-A8CD-9C73496393A1}"/>
              </a:ext>
            </a:extLst>
          </p:cNvPr>
          <p:cNvCxnSpPr>
            <a:cxnSpLocks/>
          </p:cNvCxnSpPr>
          <p:nvPr/>
        </p:nvCxnSpPr>
        <p:spPr>
          <a:xfrm>
            <a:off x="1794817" y="1102270"/>
            <a:ext cx="980555" cy="554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517F8B1D-331F-544C-BEE7-E0737F932A4D}"/>
              </a:ext>
            </a:extLst>
          </p:cNvPr>
          <p:cNvCxnSpPr>
            <a:cxnSpLocks/>
          </p:cNvCxnSpPr>
          <p:nvPr/>
        </p:nvCxnSpPr>
        <p:spPr>
          <a:xfrm>
            <a:off x="1473543" y="1246858"/>
            <a:ext cx="2192237" cy="5614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5" name="Graphic 34">
            <a:extLst>
              <a:ext uri="{FF2B5EF4-FFF2-40B4-BE49-F238E27FC236}">
                <a16:creationId xmlns:a16="http://schemas.microsoft.com/office/drawing/2014/main" id="{9463653C-575B-A441-9E22-11ADF2E8954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72650" y="2756193"/>
            <a:ext cx="365269" cy="125815"/>
          </a:xfrm>
          <a:prstGeom prst="rect">
            <a:avLst/>
          </a:prstGeom>
        </p:spPr>
      </p:pic>
      <p:sp>
        <p:nvSpPr>
          <p:cNvPr id="36" name="Rectangle 35">
            <a:extLst>
              <a:ext uri="{FF2B5EF4-FFF2-40B4-BE49-F238E27FC236}">
                <a16:creationId xmlns:a16="http://schemas.microsoft.com/office/drawing/2014/main" id="{6D4C24B1-088A-A440-8CD2-5E8D02F93597}"/>
              </a:ext>
            </a:extLst>
          </p:cNvPr>
          <p:cNvSpPr/>
          <p:nvPr/>
        </p:nvSpPr>
        <p:spPr>
          <a:xfrm>
            <a:off x="1193033" y="2920598"/>
            <a:ext cx="524503" cy="219163"/>
          </a:xfrm>
          <a:prstGeom prst="rect">
            <a:avLst/>
          </a:prstGeom>
        </p:spPr>
        <p:txBody>
          <a:bodyPr wrap="none">
            <a:spAutoFit/>
          </a:bodyPr>
          <a:lstStyle/>
          <a:p>
            <a:pPr algn="ctr"/>
            <a:r>
              <a:rPr lang="en-US" b="1" dirty="0">
                <a:latin typeface="STIXGeneral" pitchFamily="2" charset="2"/>
                <a:ea typeface="STIXGeneral" pitchFamily="2" charset="2"/>
                <a:cs typeface="STIXGeneral" pitchFamily="2" charset="2"/>
              </a:rPr>
              <a:t>License</a:t>
            </a:r>
          </a:p>
        </p:txBody>
      </p:sp>
      <p:cxnSp>
        <p:nvCxnSpPr>
          <p:cNvPr id="37" name="Straight Arrow Connector 36">
            <a:extLst>
              <a:ext uri="{FF2B5EF4-FFF2-40B4-BE49-F238E27FC236}">
                <a16:creationId xmlns:a16="http://schemas.microsoft.com/office/drawing/2014/main" id="{19AF6C7F-44DB-F248-AA4B-DAC56CF3E4E6}"/>
              </a:ext>
            </a:extLst>
          </p:cNvPr>
          <p:cNvCxnSpPr>
            <a:cxnSpLocks/>
          </p:cNvCxnSpPr>
          <p:nvPr/>
        </p:nvCxnSpPr>
        <p:spPr>
          <a:xfrm>
            <a:off x="1142927" y="1242738"/>
            <a:ext cx="52620" cy="14303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C742A0FB-A519-614A-9231-9EFBD96AE649}"/>
              </a:ext>
            </a:extLst>
          </p:cNvPr>
          <p:cNvCxnSpPr>
            <a:cxnSpLocks/>
          </p:cNvCxnSpPr>
          <p:nvPr/>
        </p:nvCxnSpPr>
        <p:spPr>
          <a:xfrm flipH="1">
            <a:off x="2619258" y="1284274"/>
            <a:ext cx="600828" cy="7392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249E13-BA12-9342-A961-95A2911D065C}"/>
              </a:ext>
            </a:extLst>
          </p:cNvPr>
          <p:cNvCxnSpPr>
            <a:cxnSpLocks/>
          </p:cNvCxnSpPr>
          <p:nvPr/>
        </p:nvCxnSpPr>
        <p:spPr>
          <a:xfrm flipH="1">
            <a:off x="2855488" y="1328837"/>
            <a:ext cx="408226" cy="14388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5C8263B8-B9B5-B34D-B03D-53689A900F6C}"/>
              </a:ext>
            </a:extLst>
          </p:cNvPr>
          <p:cNvCxnSpPr>
            <a:cxnSpLocks/>
          </p:cNvCxnSpPr>
          <p:nvPr/>
        </p:nvCxnSpPr>
        <p:spPr>
          <a:xfrm>
            <a:off x="3547877" y="1365925"/>
            <a:ext cx="229772" cy="3642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15486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75E5B4D-E8BF-DD4D-9EB4-20A69E26F449}" vid="{80DA90CE-5D17-3844-B3C7-C0A599ABE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7544</TotalTime>
  <Words>16</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Consolas</vt:lpstr>
      <vt:lpstr>PT Sans</vt:lpstr>
      <vt:lpstr>STIXGeneral</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BCO RO-Crate Separation of Concern</dc:title>
  <dc:subject/>
  <dc:creator>Stian Soiland-Reyes</dc:creator>
  <cp:keywords/>
  <dc:description>BioCompute Object (IEEE2791) is a JSON file that structurally explains the purpose and implementation of a computational workflow, for instance implemented in Nextflow that installs the workflow’s  software tools dependencies of  as Docker containers or BioConda packages. An example execution of the workflow exemplifies its kind of result outputs, which may be external using GitHub LFS to support larger data. The RO-Crate gathers all these local and external resources, relating them and giving individual descriptions, for instance permanent identifiers DOIs for reused datasets accessed from Zenodo, but also adding external identifiers to attribute authors using ORCID or to identify which licenses apply to individual resources. The RO-Crate and its local files are captured in a BagIt which checksums ensures completeness, combined with Big Data Bag features to “complete” the bag with large external files such as the workflow outputs.
</dc:description>
  <cp:lastModifiedBy>Microsoft Office User</cp:lastModifiedBy>
  <cp:revision>92</cp:revision>
  <dcterms:created xsi:type="dcterms:W3CDTF">2019-10-22T12:51:04Z</dcterms:created>
  <dcterms:modified xsi:type="dcterms:W3CDTF">2021-06-02T14:11:15Z</dcterms:modified>
  <cp:category/>
</cp:coreProperties>
</file>