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5"/>
  </p:notesMasterIdLst>
  <p:sldIdLst>
    <p:sldId id="278" r:id="rId5"/>
    <p:sldId id="279" r:id="rId6"/>
    <p:sldId id="294" r:id="rId7"/>
    <p:sldId id="280" r:id="rId8"/>
    <p:sldId id="305" r:id="rId9"/>
    <p:sldId id="306" r:id="rId10"/>
    <p:sldId id="281" r:id="rId11"/>
    <p:sldId id="295" r:id="rId12"/>
    <p:sldId id="301" r:id="rId13"/>
    <p:sldId id="302" r:id="rId14"/>
    <p:sldId id="303" r:id="rId15"/>
    <p:sldId id="296" r:id="rId16"/>
    <p:sldId id="313" r:id="rId17"/>
    <p:sldId id="311" r:id="rId18"/>
    <p:sldId id="312" r:id="rId19"/>
    <p:sldId id="298" r:id="rId20"/>
    <p:sldId id="299" r:id="rId21"/>
    <p:sldId id="307" r:id="rId22"/>
    <p:sldId id="314" r:id="rId23"/>
    <p:sldId id="289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3" d="100"/>
          <a:sy n="73" d="100"/>
        </p:scale>
        <p:origin x="1066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transition spd="med">
    <p:pull/>
  </p:transition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3902842"/>
            <a:ext cx="5385816" cy="700590"/>
          </a:xfrm>
        </p:spPr>
        <p:txBody>
          <a:bodyPr/>
          <a:lstStyle/>
          <a:p>
            <a:r>
              <a:rPr lang="zh-CN" altLang="en-US" sz="3600" dirty="0"/>
              <a:t>项目汇报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412" y="5706150"/>
            <a:ext cx="7197175" cy="412428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易东廷</a:t>
            </a:r>
            <a:r>
              <a:rPr lang="en-US" altLang="zh-CN" b="1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张中天</a:t>
            </a:r>
            <a:r>
              <a:rPr lang="en-US" altLang="zh-CN" b="1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张梅梅</a:t>
            </a:r>
            <a:r>
              <a:rPr lang="en-US" altLang="zh-CN" b="1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杜伟乐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2E4B4D-D33F-5C77-4331-2FEC73AB2BB4}"/>
              </a:ext>
            </a:extLst>
          </p:cNvPr>
          <p:cNvSpPr txBox="1">
            <a:spLocks/>
          </p:cNvSpPr>
          <p:nvPr/>
        </p:nvSpPr>
        <p:spPr>
          <a:xfrm>
            <a:off x="3403091" y="1456266"/>
            <a:ext cx="5385816" cy="1498893"/>
          </a:xfrm>
          <a:prstGeom prst="rect">
            <a:avLst/>
          </a:prstGeom>
        </p:spPr>
        <p:txBody>
          <a:bodyPr vert="horz" lIns="91440" tIns="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软件工程综合实践</a:t>
            </a:r>
            <a:br>
              <a:rPr lang="en-US" altLang="zh-CN"/>
            </a:br>
            <a:r>
              <a:rPr lang="zh-CN" altLang="en-US" sz="3600"/>
              <a:t>了</a:t>
            </a:r>
            <a:r>
              <a:rPr lang="zh-CN" altLang="en-US" sz="3600" dirty="0"/>
              <a:t>么外卖平台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DFCE23-0262-71CD-6A51-3ADDA9CC17CE}"/>
              </a:ext>
            </a:extLst>
          </p:cNvPr>
          <p:cNvGrpSpPr/>
          <p:nvPr/>
        </p:nvGrpSpPr>
        <p:grpSpPr>
          <a:xfrm>
            <a:off x="464912" y="282531"/>
            <a:ext cx="3508776" cy="6292938"/>
            <a:chOff x="464912" y="282531"/>
            <a:chExt cx="3508776" cy="62929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E0836B-8AEA-E7B4-E7CB-6E86B266E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912" y="707561"/>
              <a:ext cx="3505504" cy="5867908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7CF3583-72F6-F6E5-92F4-B0FB5F9E3065}"/>
                </a:ext>
              </a:extLst>
            </p:cNvPr>
            <p:cNvSpPr txBox="1">
              <a:spLocks/>
            </p:cNvSpPr>
            <p:nvPr/>
          </p:nvSpPr>
          <p:spPr>
            <a:xfrm>
              <a:off x="480999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地址管理</a:t>
              </a:r>
              <a:endParaRPr lang="en-US" sz="2400" b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A8AF9A-E8DB-58D0-DC03-F2972F49F9C9}"/>
              </a:ext>
            </a:extLst>
          </p:cNvPr>
          <p:cNvGrpSpPr/>
          <p:nvPr/>
        </p:nvGrpSpPr>
        <p:grpSpPr>
          <a:xfrm>
            <a:off x="4365834" y="282531"/>
            <a:ext cx="3492689" cy="6302253"/>
            <a:chOff x="4365834" y="282531"/>
            <a:chExt cx="3492689" cy="63022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1D577F-D0C7-A7C6-A131-A14F0DACC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0"/>
            <a:stretch/>
          </p:blipFill>
          <p:spPr>
            <a:xfrm>
              <a:off x="4375881" y="707561"/>
              <a:ext cx="3482642" cy="5877223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5F99A007-4136-0BDE-FC8D-8A8EF30AEA97}"/>
                </a:ext>
              </a:extLst>
            </p:cNvPr>
            <p:cNvSpPr txBox="1">
              <a:spLocks/>
            </p:cNvSpPr>
            <p:nvPr/>
          </p:nvSpPr>
          <p:spPr>
            <a:xfrm>
              <a:off x="4365834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新增地址</a:t>
              </a:r>
              <a:endParaRPr lang="en-US" sz="2400" b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C6E03A-03F8-4F0E-62F5-34E016DB6B52}"/>
              </a:ext>
            </a:extLst>
          </p:cNvPr>
          <p:cNvGrpSpPr/>
          <p:nvPr/>
        </p:nvGrpSpPr>
        <p:grpSpPr>
          <a:xfrm>
            <a:off x="8260166" y="282531"/>
            <a:ext cx="3515551" cy="6292938"/>
            <a:chOff x="8260166" y="282531"/>
            <a:chExt cx="3515551" cy="629293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A74813-838F-9027-74F5-B9419425A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166" y="692319"/>
              <a:ext cx="3505504" cy="588315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C9EB2DD2-1EA8-7C4E-9305-3B701139ED55}"/>
                </a:ext>
              </a:extLst>
            </p:cNvPr>
            <p:cNvSpPr txBox="1">
              <a:spLocks/>
            </p:cNvSpPr>
            <p:nvPr/>
          </p:nvSpPr>
          <p:spPr>
            <a:xfrm>
              <a:off x="8283028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编辑地址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05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2F3931-FB27-C855-082E-F3A5178131D0}"/>
              </a:ext>
            </a:extLst>
          </p:cNvPr>
          <p:cNvGrpSpPr/>
          <p:nvPr/>
        </p:nvGrpSpPr>
        <p:grpSpPr>
          <a:xfrm>
            <a:off x="480999" y="282531"/>
            <a:ext cx="3515736" cy="6262456"/>
            <a:chOff x="480999" y="282531"/>
            <a:chExt cx="3515736" cy="62624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4A6442E-30CF-F724-08AD-A202591FF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611" y="684699"/>
              <a:ext cx="3513124" cy="5860288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7CF3583-72F6-F6E5-92F4-B0FB5F9E3065}"/>
                </a:ext>
              </a:extLst>
            </p:cNvPr>
            <p:cNvSpPr txBox="1">
              <a:spLocks/>
            </p:cNvSpPr>
            <p:nvPr/>
          </p:nvSpPr>
          <p:spPr>
            <a:xfrm>
              <a:off x="480999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个人信息</a:t>
              </a:r>
              <a:endParaRPr lang="en-US" sz="2400" b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772B8-0C8E-64AC-4A49-5684BA69D9A4}"/>
              </a:ext>
            </a:extLst>
          </p:cNvPr>
          <p:cNvGrpSpPr/>
          <p:nvPr/>
        </p:nvGrpSpPr>
        <p:grpSpPr>
          <a:xfrm>
            <a:off x="4365834" y="282531"/>
            <a:ext cx="3536467" cy="6292938"/>
            <a:chOff x="4365834" y="282531"/>
            <a:chExt cx="3536467" cy="62929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A46D26-3350-14FB-1D8E-D113B749A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6797" y="699940"/>
              <a:ext cx="3505504" cy="5875529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5F99A007-4136-0BDE-FC8D-8A8EF30AEA97}"/>
                </a:ext>
              </a:extLst>
            </p:cNvPr>
            <p:cNvSpPr txBox="1">
              <a:spLocks/>
            </p:cNvSpPr>
            <p:nvPr/>
          </p:nvSpPr>
          <p:spPr>
            <a:xfrm>
              <a:off x="4365834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更新用户名</a:t>
              </a:r>
              <a:endParaRPr lang="en-US" sz="2400" b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0F07F8-7B6B-1980-D14D-962AB3DEC310}"/>
              </a:ext>
            </a:extLst>
          </p:cNvPr>
          <p:cNvGrpSpPr/>
          <p:nvPr/>
        </p:nvGrpSpPr>
        <p:grpSpPr>
          <a:xfrm>
            <a:off x="8283028" y="282531"/>
            <a:ext cx="3492689" cy="6281506"/>
            <a:chOff x="8283028" y="282531"/>
            <a:chExt cx="3492689" cy="62815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FE4802-3CB6-2732-F563-20700F6AE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0683" y="711370"/>
              <a:ext cx="3475021" cy="5852667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C9EB2DD2-1EA8-7C4E-9305-3B701139ED55}"/>
                </a:ext>
              </a:extLst>
            </p:cNvPr>
            <p:cNvSpPr txBox="1">
              <a:spLocks/>
            </p:cNvSpPr>
            <p:nvPr/>
          </p:nvSpPr>
          <p:spPr>
            <a:xfrm>
              <a:off x="8283028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更新密码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523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10" y="2615015"/>
            <a:ext cx="6400800" cy="1019274"/>
          </a:xfrm>
        </p:spPr>
        <p:txBody>
          <a:bodyPr/>
          <a:lstStyle/>
          <a:p>
            <a:r>
              <a:rPr lang="en-US" altLang="zh-CN" sz="5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FRONTEND</a:t>
            </a:r>
            <a:endParaRPr lang="en-US" sz="5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5911" y="3733348"/>
            <a:ext cx="5327360" cy="512064"/>
          </a:xfrm>
        </p:spPr>
        <p:txBody>
          <a:bodyPr/>
          <a:lstStyle/>
          <a:p>
            <a:pPr algn="ctr"/>
            <a:r>
              <a:rPr lang="en-US" altLang="zh-CN" sz="3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JavaWeb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115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9801" y="1695733"/>
            <a:ext cx="3403465" cy="49016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27123" y="1695733"/>
            <a:ext cx="3645573" cy="47595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26250" y="1695733"/>
            <a:ext cx="3577889" cy="49016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287F0A-A3CE-4F48-DF8C-7965EE01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zh-CN" altLang="en-US" dirty="0"/>
              <a:t>点餐业务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48295" y="1219976"/>
            <a:ext cx="3746994" cy="5043664"/>
          </a:xfrm>
          <a:prstGeom prst="rect">
            <a:avLst/>
          </a:prstGeom>
        </p:spPr>
      </p:pic>
      <p:pic>
        <p:nvPicPr>
          <p:cNvPr id="13" name="内容占位符 12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98474" y="1219976"/>
            <a:ext cx="3857484" cy="5043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214D0-03E6-2834-2B3C-87B3A6E2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zh-CN" altLang="en-US" dirty="0"/>
              <a:t>新增功能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270B17-855C-86C0-C70B-50E05F5A0BCA}"/>
              </a:ext>
            </a:extLst>
          </p:cNvPr>
          <p:cNvSpPr txBox="1">
            <a:spLocks/>
          </p:cNvSpPr>
          <p:nvPr/>
        </p:nvSpPr>
        <p:spPr>
          <a:xfrm>
            <a:off x="3698474" y="594360"/>
            <a:ext cx="7403027" cy="393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可在首页的搜索框中根据商家名字搜索商家信息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08360" y="1380384"/>
            <a:ext cx="3829685" cy="4930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94035" y="1275714"/>
            <a:ext cx="4144010" cy="51923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880517" y="1330642"/>
            <a:ext cx="4144010" cy="5082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C6630-94D7-A08A-E61F-0A132555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zh-CN" altLang="en-US" dirty="0"/>
              <a:t>新增功能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CD94D9-CEFD-ECE9-CA5B-FF04CE794BF0}"/>
              </a:ext>
            </a:extLst>
          </p:cNvPr>
          <p:cNvSpPr txBox="1">
            <a:spLocks/>
          </p:cNvSpPr>
          <p:nvPr/>
        </p:nvSpPr>
        <p:spPr>
          <a:xfrm>
            <a:off x="3674386" y="444818"/>
            <a:ext cx="7083925" cy="530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/>
              <a:t>可在个人信息页面更新密码以及用户名，同时可以退出登录</a:t>
            </a:r>
            <a:endParaRPr lang="en-US" sz="2000" b="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10" y="2615015"/>
            <a:ext cx="6400800" cy="1019274"/>
          </a:xfrm>
        </p:spPr>
        <p:txBody>
          <a:bodyPr/>
          <a:lstStyle/>
          <a:p>
            <a:r>
              <a:rPr lang="en-US" altLang="zh-CN" sz="5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backend</a:t>
            </a:r>
            <a:endParaRPr lang="en-US" sz="5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5911" y="3733348"/>
            <a:ext cx="3680178" cy="512064"/>
          </a:xfrm>
        </p:spPr>
        <p:txBody>
          <a:bodyPr/>
          <a:lstStyle/>
          <a:p>
            <a:pPr algn="ctr"/>
            <a:r>
              <a:rPr lang="en-US" altLang="zh-CN" sz="3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4640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AD8BA-D704-EFC5-26AF-DC515088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46" y="1155160"/>
            <a:ext cx="8590060" cy="45476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31A2B0-5C20-EA26-F5E6-29B6256E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en-US" altLang="zh-CN" sz="2800" dirty="0" err="1"/>
              <a:t>springboot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7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4C6C416-0599-6969-1DD7-70D62796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645" y="1371600"/>
            <a:ext cx="4822906" cy="23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7FDCB1-1AF6-E97E-E20D-337499D9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63" y="4142273"/>
            <a:ext cx="5410669" cy="214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D88C2-94E9-000E-2568-794F16F5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zh-CN" altLang="en-US" dirty="0"/>
              <a:t>优化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362AF5-079F-08C3-BBBC-429AEA9EA7AE}"/>
              </a:ext>
            </a:extLst>
          </p:cNvPr>
          <p:cNvSpPr txBox="1">
            <a:spLocks/>
          </p:cNvSpPr>
          <p:nvPr/>
        </p:nvSpPr>
        <p:spPr>
          <a:xfrm>
            <a:off x="3802239" y="271640"/>
            <a:ext cx="7452783" cy="78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defTabSz="914400">
              <a:lnSpc>
                <a:spcPct val="100000"/>
              </a:lnSpc>
              <a:spcBef>
                <a:spcPct val="0"/>
              </a:spcBef>
              <a:buNone/>
              <a:defRPr sz="2400" b="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新增业务功能，类似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javaweb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数据库缓存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数据库，提高数据访问效率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10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BE417-AD5C-86C4-765F-C9FCF729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33" y="495099"/>
            <a:ext cx="7425605" cy="47284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使用加盐加密，防止彩虹表攻击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D43B3-14EE-D778-AB53-5A8A9EC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94AF891-C870-A42B-A3A9-25EC1835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15" y="1079041"/>
            <a:ext cx="2489837" cy="25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4FD62-EAAD-24B3-7C4E-675D0541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003" y="1124107"/>
            <a:ext cx="4361365" cy="18877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C8C98D-BC84-515F-363B-28288CFE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415" y="4597058"/>
            <a:ext cx="4435169" cy="2082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41F9A-B2D6-666C-2048-46F11297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zh-CN" altLang="en-US" sz="3600" dirty="0"/>
              <a:t>数据加盐加密</a:t>
            </a:r>
            <a:endParaRPr lang="en-US" sz="36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D80F5E2-33AD-CAD3-44D5-2B873EB41028}"/>
              </a:ext>
            </a:extLst>
          </p:cNvPr>
          <p:cNvSpPr txBox="1">
            <a:spLocks/>
          </p:cNvSpPr>
          <p:nvPr/>
        </p:nvSpPr>
        <p:spPr>
          <a:xfrm>
            <a:off x="3791432" y="4002419"/>
            <a:ext cx="8141488" cy="50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完善了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GlobalHandler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，全局拦截报错，并详细输出调用栈，方便调试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5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5200"/>
            <a:ext cx="5693664" cy="768096"/>
          </a:xfrm>
        </p:spPr>
        <p:txBody>
          <a:bodyPr/>
          <a:lstStyle/>
          <a:p>
            <a:r>
              <a:rPr lang="zh-CN" alt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目录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002537"/>
            <a:ext cx="7384740" cy="323550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backend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JDBC and </a:t>
            </a:r>
            <a:r>
              <a:rPr lang="en-US" altLang="zh-CN" sz="32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JavaWeb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frontend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：前端网页</a:t>
            </a:r>
            <a:endParaRPr lang="en-US" sz="3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​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frontend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32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JavaWeb</a:t>
            </a:r>
            <a:endParaRPr lang="en-US" sz="3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backend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32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SpringBoot</a:t>
            </a:r>
            <a:endParaRPr lang="en-US" sz="3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00E0A6-87FC-4AEF-E5A5-309B7927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4" y="2794632"/>
            <a:ext cx="5425910" cy="26672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362624-E96D-BA07-668F-81292DEFC648}"/>
              </a:ext>
            </a:extLst>
          </p:cNvPr>
          <p:cNvSpPr/>
          <p:nvPr/>
        </p:nvSpPr>
        <p:spPr>
          <a:xfrm>
            <a:off x="4224226" y="340676"/>
            <a:ext cx="2445515" cy="769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zh-CN" altLang="en-US" sz="44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测试结果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5EEF52-5D68-EFAB-C63A-A1EA6065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75" y="1209635"/>
            <a:ext cx="6181040" cy="14495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C22CBB-7FCA-F1C4-5A1E-03C20B75B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58" y="3778074"/>
            <a:ext cx="5380186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186" y="2615015"/>
            <a:ext cx="6400800" cy="1019274"/>
          </a:xfrm>
        </p:spPr>
        <p:txBody>
          <a:bodyPr/>
          <a:lstStyle/>
          <a:p>
            <a:r>
              <a:rPr lang="en-US" altLang="zh-CN" sz="5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backend</a:t>
            </a:r>
            <a:endParaRPr lang="en-US" sz="5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5074" y="3600423"/>
            <a:ext cx="7936089" cy="692228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chemeClr val="accent6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JDBC  and  </a:t>
            </a:r>
            <a:r>
              <a:rPr lang="en-US" altLang="zh-CN" sz="3600" dirty="0" err="1">
                <a:solidFill>
                  <a:schemeClr val="accent6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JavaWeb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908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2C57A6-826D-B958-EC9F-7F442C5E012D}"/>
              </a:ext>
            </a:extLst>
          </p:cNvPr>
          <p:cNvSpPr txBox="1">
            <a:spLocks/>
          </p:cNvSpPr>
          <p:nvPr/>
        </p:nvSpPr>
        <p:spPr>
          <a:xfrm>
            <a:off x="92794" y="5955031"/>
            <a:ext cx="3180983" cy="7025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A1D4B7-A5FB-83D4-2A1F-E7533A83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28" y="3042732"/>
            <a:ext cx="6271803" cy="16613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1993E6-1EC1-92AF-EAE7-CF912CC2C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28" y="4892871"/>
            <a:ext cx="7361558" cy="11964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21981B-5FB0-9083-BDB9-7F90B517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528" y="1366907"/>
            <a:ext cx="7593266" cy="14965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8673D0-EE3C-6C24-70D2-31FF1334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en-US" altLang="zh-CN" dirty="0"/>
              <a:t>JDBC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9D8268-60DD-4C2B-2A5F-733C745314B9}"/>
              </a:ext>
            </a:extLst>
          </p:cNvPr>
          <p:cNvSpPr txBox="1">
            <a:spLocks/>
          </p:cNvSpPr>
          <p:nvPr/>
        </p:nvSpPr>
        <p:spPr>
          <a:xfrm>
            <a:off x="4077586" y="717575"/>
            <a:ext cx="7361558" cy="5409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defTabSz="914400">
              <a:lnSpc>
                <a:spcPct val="100000"/>
              </a:lnSpc>
              <a:spcBef>
                <a:spcPct val="0"/>
              </a:spcBef>
              <a:buNone/>
              <a:defRPr sz="2400" b="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使用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的连接池对数据库的链接做出优化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4DF3D-4C81-B8FB-F407-6A9535C1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CFBF6"/>
                </a:solidFill>
              </a:rPr>
              <a:t>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D6D19-DDFA-E7AD-20C5-77FA0EC5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优化后：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b="1" dirty="0">
              <a:latin typeface="Abadi" panose="020B0604020104020204" pitchFamily="34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0BD2C5-0758-EDC3-0041-E003D0AC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976661"/>
            <a:ext cx="3422366" cy="664164"/>
          </a:xfrm>
        </p:spPr>
        <p:txBody>
          <a:bodyPr/>
          <a:lstStyle/>
          <a:p>
            <a:r>
              <a:rPr lang="zh-CN" altLang="en-US" sz="2000" dirty="0"/>
              <a:t>未优化：</a:t>
            </a:r>
            <a:endParaRPr lang="en-US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C95B1-BC97-E1F7-0A59-0EFA7464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E34EDB-C86F-A9E3-87D9-64BC8946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28" y="1473367"/>
            <a:ext cx="7620811" cy="1054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5868CA-971C-2D04-1A10-8552D98F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28" y="2535630"/>
            <a:ext cx="7361558" cy="11964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9DBE26-DC6D-8EA8-87A2-195E938E9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528" y="4525833"/>
            <a:ext cx="5983458" cy="99443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9998BAD-8396-F482-20F0-305F4396F243}"/>
              </a:ext>
            </a:extLst>
          </p:cNvPr>
          <p:cNvSpPr txBox="1">
            <a:spLocks/>
          </p:cNvSpPr>
          <p:nvPr/>
        </p:nvSpPr>
        <p:spPr>
          <a:xfrm>
            <a:off x="125153" y="200660"/>
            <a:ext cx="3180983" cy="78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性能比较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31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39C79-7DEC-D3B4-076A-B731E214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4720"/>
            <a:ext cx="6766560" cy="356198"/>
          </a:xfrm>
        </p:spPr>
        <p:txBody>
          <a:bodyPr/>
          <a:lstStyle/>
          <a:p>
            <a:r>
              <a:rPr lang="zh-CN" altLang="en-US" sz="20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添加密码加密：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BEDBA-C8C3-04EB-25B5-A74C534C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新增业务功能：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96DF6C-940B-6AAC-4ECC-159CF72A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57D238-9396-C315-CDA6-7BEE1DDF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00" y="1368613"/>
            <a:ext cx="6544135" cy="26263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9971CB-714A-D3EB-B667-8C0B3FE6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26" y="4496667"/>
            <a:ext cx="5874407" cy="14860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4A1D85-A145-C741-8E63-A9E65A12D9A4}"/>
              </a:ext>
            </a:extLst>
          </p:cNvPr>
          <p:cNvSpPr txBox="1">
            <a:spLocks/>
          </p:cNvSpPr>
          <p:nvPr/>
        </p:nvSpPr>
        <p:spPr>
          <a:xfrm>
            <a:off x="125153" y="200660"/>
            <a:ext cx="3180983" cy="78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203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10" y="2615015"/>
            <a:ext cx="6400800" cy="1019274"/>
          </a:xfrm>
        </p:spPr>
        <p:txBody>
          <a:bodyPr/>
          <a:lstStyle/>
          <a:p>
            <a:r>
              <a:rPr lang="en-US" altLang="zh-CN" sz="5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FRONTEND</a:t>
            </a:r>
            <a:endParaRPr lang="en-US" sz="5400" b="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5911" y="3733348"/>
            <a:ext cx="3680178" cy="512064"/>
          </a:xfrm>
        </p:spPr>
        <p:txBody>
          <a:bodyPr/>
          <a:lstStyle/>
          <a:p>
            <a:pPr algn="ctr"/>
            <a:r>
              <a:rPr lang="zh-CN" altLang="en-US" sz="3600" dirty="0">
                <a:latin typeface="Abadi" panose="020B0604020104020204" pitchFamily="34" charset="0"/>
                <a:cs typeface="Arial" panose="020B0604020202020204" pitchFamily="34" charset="0"/>
              </a:rPr>
              <a:t>前端静态网页</a:t>
            </a:r>
            <a:endParaRPr lang="en-US" sz="3600" dirty="0">
              <a:solidFill>
                <a:schemeClr val="accent6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EC51C0-8C13-9A92-C270-5974CB103837}"/>
              </a:ext>
            </a:extLst>
          </p:cNvPr>
          <p:cNvGrpSpPr/>
          <p:nvPr/>
        </p:nvGrpSpPr>
        <p:grpSpPr>
          <a:xfrm>
            <a:off x="3709621" y="338667"/>
            <a:ext cx="3492689" cy="6318873"/>
            <a:chOff x="3709621" y="338667"/>
            <a:chExt cx="3492689" cy="63188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9602EC-D611-2914-2289-C47DC94A4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1" r="-70" b="1"/>
            <a:stretch/>
          </p:blipFill>
          <p:spPr>
            <a:xfrm>
              <a:off x="3709621" y="783986"/>
              <a:ext cx="3492689" cy="5873554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7CF3583-72F6-F6E5-92F4-B0FB5F9E3065}"/>
                </a:ext>
              </a:extLst>
            </p:cNvPr>
            <p:cNvSpPr txBox="1">
              <a:spLocks/>
            </p:cNvSpPr>
            <p:nvPr/>
          </p:nvSpPr>
          <p:spPr>
            <a:xfrm>
              <a:off x="3709621" y="338667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首页</a:t>
              </a:r>
              <a:endParaRPr lang="en-US" sz="2400" b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463EAA-EBB5-E9ED-B6C4-D29383C6B039}"/>
              </a:ext>
            </a:extLst>
          </p:cNvPr>
          <p:cNvGrpSpPr/>
          <p:nvPr/>
        </p:nvGrpSpPr>
        <p:grpSpPr>
          <a:xfrm>
            <a:off x="7605795" y="286201"/>
            <a:ext cx="3528366" cy="6320848"/>
            <a:chOff x="7605795" y="286201"/>
            <a:chExt cx="3528366" cy="632084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88E85C-144D-7FC1-F19C-3BBCE2648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795" y="731520"/>
              <a:ext cx="3528366" cy="5875529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5DFBAA93-C7EC-2580-BA42-8E3A1EB2911E}"/>
                </a:ext>
              </a:extLst>
            </p:cNvPr>
            <p:cNvSpPr txBox="1">
              <a:spLocks/>
            </p:cNvSpPr>
            <p:nvPr/>
          </p:nvSpPr>
          <p:spPr>
            <a:xfrm>
              <a:off x="7638153" y="28620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商家列表</a:t>
              </a:r>
              <a:endParaRPr lang="en-US" sz="2400" b="0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E8E6274-C895-2720-7150-6950998DFFB5}"/>
              </a:ext>
            </a:extLst>
          </p:cNvPr>
          <p:cNvSpPr txBox="1">
            <a:spLocks/>
          </p:cNvSpPr>
          <p:nvPr/>
        </p:nvSpPr>
        <p:spPr>
          <a:xfrm>
            <a:off x="277553" y="353060"/>
            <a:ext cx="3180983" cy="78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静态网页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9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3C27C-549E-27EC-0532-959D23AFB31E}"/>
              </a:ext>
            </a:extLst>
          </p:cNvPr>
          <p:cNvGrpSpPr/>
          <p:nvPr/>
        </p:nvGrpSpPr>
        <p:grpSpPr>
          <a:xfrm>
            <a:off x="451097" y="282531"/>
            <a:ext cx="3522591" cy="6297986"/>
            <a:chOff x="451097" y="282531"/>
            <a:chExt cx="3522591" cy="62979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B9D010-2AE6-2E50-C34E-AA4807F6C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097" y="727850"/>
              <a:ext cx="3497883" cy="5852667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7CF3583-72F6-F6E5-92F4-B0FB5F9E3065}"/>
                </a:ext>
              </a:extLst>
            </p:cNvPr>
            <p:cNvSpPr txBox="1">
              <a:spLocks/>
            </p:cNvSpPr>
            <p:nvPr/>
          </p:nvSpPr>
          <p:spPr>
            <a:xfrm>
              <a:off x="480999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历史订单</a:t>
              </a:r>
              <a:endParaRPr lang="en-US" sz="2400" b="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157DBE-7804-7415-933C-288F4DD44EB9}"/>
              </a:ext>
            </a:extLst>
          </p:cNvPr>
          <p:cNvGrpSpPr/>
          <p:nvPr/>
        </p:nvGrpSpPr>
        <p:grpSpPr>
          <a:xfrm>
            <a:off x="4365834" y="282531"/>
            <a:ext cx="3508776" cy="6328469"/>
            <a:chOff x="4365834" y="282531"/>
            <a:chExt cx="3508776" cy="6328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192EEC-2812-5577-F290-71DC3EA3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4348" y="727850"/>
              <a:ext cx="3490262" cy="5883150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5F99A007-4136-0BDE-FC8D-8A8EF30AEA97}"/>
                </a:ext>
              </a:extLst>
            </p:cNvPr>
            <p:cNvSpPr txBox="1">
              <a:spLocks/>
            </p:cNvSpPr>
            <p:nvPr/>
          </p:nvSpPr>
          <p:spPr>
            <a:xfrm>
              <a:off x="4365834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>
                  <a:latin typeface="Arial" panose="020B0604020202020204" pitchFamily="34" charset="0"/>
                  <a:cs typeface="Arial" panose="020B0604020202020204" pitchFamily="34" charset="0"/>
                </a:rPr>
                <a:t>登录</a:t>
              </a:r>
              <a:endParaRPr lang="en-US" sz="24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0AC81A-D31A-FCD4-3EDB-3FE43DE8EA0E}"/>
              </a:ext>
            </a:extLst>
          </p:cNvPr>
          <p:cNvGrpSpPr/>
          <p:nvPr/>
        </p:nvGrpSpPr>
        <p:grpSpPr>
          <a:xfrm>
            <a:off x="8283028" y="282531"/>
            <a:ext cx="3492689" cy="6292938"/>
            <a:chOff x="8283028" y="282531"/>
            <a:chExt cx="3492689" cy="62929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1C0B30-05BF-5B86-D1DC-3EB5F1BB6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3028" y="707561"/>
              <a:ext cx="3482642" cy="5867908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C9EB2DD2-1EA8-7C4E-9305-3B701139ED55}"/>
                </a:ext>
              </a:extLst>
            </p:cNvPr>
            <p:cNvSpPr txBox="1">
              <a:spLocks/>
            </p:cNvSpPr>
            <p:nvPr/>
          </p:nvSpPr>
          <p:spPr>
            <a:xfrm>
              <a:off x="8283028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注册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8075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{5B89C3E4-20E4-4435-8CD6-C01831EF8EFD}tf78438558_win32</Template>
  <TotalTime>476</TotalTime>
  <Words>204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Abadi</vt:lpstr>
      <vt:lpstr>Arial</vt:lpstr>
      <vt:lpstr>Arial Black</vt:lpstr>
      <vt:lpstr>Sabon Next LT</vt:lpstr>
      <vt:lpstr>Office Theme</vt:lpstr>
      <vt:lpstr>项目汇报</vt:lpstr>
      <vt:lpstr>目录</vt:lpstr>
      <vt:lpstr> backend</vt:lpstr>
      <vt:lpstr>JDBC</vt:lpstr>
      <vt:lpstr>啊</vt:lpstr>
      <vt:lpstr>添加密码加密：</vt:lpstr>
      <vt:lpstr>FRONTEND</vt:lpstr>
      <vt:lpstr>PowerPoint Presentation</vt:lpstr>
      <vt:lpstr>PowerPoint Presentation</vt:lpstr>
      <vt:lpstr>PowerPoint Presentation</vt:lpstr>
      <vt:lpstr>PowerPoint Presentation</vt:lpstr>
      <vt:lpstr> FRONTEND</vt:lpstr>
      <vt:lpstr>点餐业务</vt:lpstr>
      <vt:lpstr>新增功能</vt:lpstr>
      <vt:lpstr>新增功能</vt:lpstr>
      <vt:lpstr>backend</vt:lpstr>
      <vt:lpstr>springboot</vt:lpstr>
      <vt:lpstr>优化</vt:lpstr>
      <vt:lpstr>数据加盐加密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进度汇报</dc:title>
  <dc:subject/>
  <dc:creator>USER</dc:creator>
  <cp:lastModifiedBy>USER</cp:lastModifiedBy>
  <cp:revision>18</cp:revision>
  <dcterms:created xsi:type="dcterms:W3CDTF">2023-09-02T12:59:58Z</dcterms:created>
  <dcterms:modified xsi:type="dcterms:W3CDTF">2023-09-07T07:19:36Z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