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144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645"/>
    <a:srgbClr val="686868"/>
    <a:srgbClr val="4544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78"/>
    <p:restoredTop sz="94724"/>
  </p:normalViewPr>
  <p:slideViewPr>
    <p:cSldViewPr snapToGrid="0" snapToObjects="1" showGuides="1">
      <p:cViewPr>
        <p:scale>
          <a:sx n="90" d="100"/>
          <a:sy n="90" d="100"/>
        </p:scale>
        <p:origin x="2032" y="144"/>
      </p:cViewPr>
      <p:guideLst>
        <p:guide orient="horz" pos="230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4225E-AD27-C349-88C4-48548F23B435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59B11-F983-4543-89D8-C776D3D3F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1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59B11-F983-4543-89D8-C776D3D3FE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93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7187"/>
            <a:ext cx="7772400" cy="25467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42174"/>
            <a:ext cx="6858000" cy="176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E7F1-F370-E846-B934-186C182D7917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0F8D-0718-C146-956E-57971FBE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4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E7F1-F370-E846-B934-186C182D7917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0F8D-0718-C146-956E-57971FBE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7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89467"/>
            <a:ext cx="197167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89467"/>
            <a:ext cx="580072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E7F1-F370-E846-B934-186C182D7917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0F8D-0718-C146-956E-57971FBE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8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E7F1-F370-E846-B934-186C182D7917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0F8D-0718-C146-956E-57971FBE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8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23722"/>
            <a:ext cx="7886700" cy="304291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95429"/>
            <a:ext cx="7886700" cy="16001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E7F1-F370-E846-B934-186C182D7917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0F8D-0718-C146-956E-57971FBE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7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947333"/>
            <a:ext cx="38862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947333"/>
            <a:ext cx="38862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E7F1-F370-E846-B934-186C182D7917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0F8D-0718-C146-956E-57971FBE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1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9468"/>
            <a:ext cx="788670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793241"/>
            <a:ext cx="3868340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672080"/>
            <a:ext cx="386834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793241"/>
            <a:ext cx="3887391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672080"/>
            <a:ext cx="3887391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E7F1-F370-E846-B934-186C182D7917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0F8D-0718-C146-956E-57971FBE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9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E7F1-F370-E846-B934-186C182D7917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0F8D-0718-C146-956E-57971FBE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2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E7F1-F370-E846-B934-186C182D7917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0F8D-0718-C146-956E-57971FBE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7680"/>
            <a:ext cx="2949178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53255"/>
            <a:ext cx="4629150" cy="51985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94560"/>
            <a:ext cx="2949178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E7F1-F370-E846-B934-186C182D7917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0F8D-0718-C146-956E-57971FBE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7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7680"/>
            <a:ext cx="2949178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053255"/>
            <a:ext cx="4629150" cy="51985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94560"/>
            <a:ext cx="2949178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E7F1-F370-E846-B934-186C182D7917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0F8D-0718-C146-956E-57971FBE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6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9468"/>
            <a:ext cx="78867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947333"/>
            <a:ext cx="78867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780108"/>
            <a:ext cx="20574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EE7F1-F370-E846-B934-186C182D7917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780108"/>
            <a:ext cx="30861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780108"/>
            <a:ext cx="20574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70F8D-0718-C146-956E-57971FBE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4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01841F-6E34-B042-A3B8-5CB594228C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46" t="3626"/>
          <a:stretch/>
        </p:blipFill>
        <p:spPr>
          <a:xfrm>
            <a:off x="1574041" y="261888"/>
            <a:ext cx="2997526" cy="70499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02364E-5229-414E-BA66-922263F3A342}"/>
              </a:ext>
            </a:extLst>
          </p:cNvPr>
          <p:cNvSpPr txBox="1"/>
          <p:nvPr/>
        </p:nvSpPr>
        <p:spPr>
          <a:xfrm>
            <a:off x="457424" y="1079161"/>
            <a:ext cx="11705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Unidentified Ascomycota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1AF3F9-D76B-3E44-9F3C-83875D552D83}"/>
              </a:ext>
            </a:extLst>
          </p:cNvPr>
          <p:cNvSpPr txBox="1"/>
          <p:nvPr/>
        </p:nvSpPr>
        <p:spPr>
          <a:xfrm>
            <a:off x="928609" y="261889"/>
            <a:ext cx="7008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Pleosporales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B1E5C-B866-5F47-B0C5-1B2829592036}"/>
              </a:ext>
            </a:extLst>
          </p:cNvPr>
          <p:cNvSpPr txBox="1"/>
          <p:nvPr/>
        </p:nvSpPr>
        <p:spPr>
          <a:xfrm>
            <a:off x="1034064" y="405204"/>
            <a:ext cx="60144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Agaricales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F6EEDA-0177-4441-BE33-98C51BD3E6F1}"/>
              </a:ext>
            </a:extLst>
          </p:cNvPr>
          <p:cNvSpPr txBox="1"/>
          <p:nvPr/>
        </p:nvSpPr>
        <p:spPr>
          <a:xfrm>
            <a:off x="1064159" y="538735"/>
            <a:ext cx="56618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Pezizales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0D833F-7D9B-7B48-8A3C-D87F5059A605}"/>
              </a:ext>
            </a:extLst>
          </p:cNvPr>
          <p:cNvSpPr txBox="1"/>
          <p:nvPr/>
        </p:nvSpPr>
        <p:spPr>
          <a:xfrm>
            <a:off x="910457" y="676639"/>
            <a:ext cx="7168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Mortierellales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75C70B-E085-7C44-808A-B55F750A8733}"/>
              </a:ext>
            </a:extLst>
          </p:cNvPr>
          <p:cNvSpPr txBox="1"/>
          <p:nvPr/>
        </p:nvSpPr>
        <p:spPr>
          <a:xfrm>
            <a:off x="955609" y="810408"/>
            <a:ext cx="6719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Lecanorales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A1988C-8013-674E-B258-13A2603DACDC}"/>
              </a:ext>
            </a:extLst>
          </p:cNvPr>
          <p:cNvSpPr txBox="1"/>
          <p:nvPr/>
        </p:nvSpPr>
        <p:spPr>
          <a:xfrm>
            <a:off x="1071025" y="942663"/>
            <a:ext cx="5565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Orbiliales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241F09-BA51-044D-AF62-9F38EFFE588B}"/>
              </a:ext>
            </a:extLst>
          </p:cNvPr>
          <p:cNvSpPr txBox="1"/>
          <p:nvPr/>
        </p:nvSpPr>
        <p:spPr>
          <a:xfrm>
            <a:off x="1059501" y="1212314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Pezizales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BB35AC-68C8-0542-A8E5-30C4FEB2F0D9}"/>
              </a:ext>
            </a:extLst>
          </p:cNvPr>
          <p:cNvSpPr txBox="1"/>
          <p:nvPr/>
        </p:nvSpPr>
        <p:spPr>
          <a:xfrm>
            <a:off x="1060421" y="1345745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Pezizales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C9EAB2-C7F0-8445-AFCF-64E859B5F7CF}"/>
              </a:ext>
            </a:extLst>
          </p:cNvPr>
          <p:cNvSpPr txBox="1"/>
          <p:nvPr/>
        </p:nvSpPr>
        <p:spPr>
          <a:xfrm>
            <a:off x="456542" y="1478718"/>
            <a:ext cx="11705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Unidentified Ascomycota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122FF-9134-1244-933B-BEC0C12CF5EB}"/>
              </a:ext>
            </a:extLst>
          </p:cNvPr>
          <p:cNvSpPr txBox="1"/>
          <p:nvPr/>
        </p:nvSpPr>
        <p:spPr>
          <a:xfrm>
            <a:off x="820424" y="1613333"/>
            <a:ext cx="8066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Chaetothyriales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710920-00CE-B54B-92FC-A8CAA4AC3808}"/>
              </a:ext>
            </a:extLst>
          </p:cNvPr>
          <p:cNvSpPr txBox="1"/>
          <p:nvPr/>
        </p:nvSpPr>
        <p:spPr>
          <a:xfrm>
            <a:off x="1009891" y="1752116"/>
            <a:ext cx="6190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Ostropales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4FB067-F4EB-334D-92C2-C7CDB2239BB8}"/>
              </a:ext>
            </a:extLst>
          </p:cNvPr>
          <p:cNvSpPr txBox="1"/>
          <p:nvPr/>
        </p:nvSpPr>
        <p:spPr>
          <a:xfrm>
            <a:off x="1053172" y="1886544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Helotiales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6451FE-F9A1-5C4A-B1EF-82CD3F5CEFA4}"/>
              </a:ext>
            </a:extLst>
          </p:cNvPr>
          <p:cNvSpPr txBox="1"/>
          <p:nvPr/>
        </p:nvSpPr>
        <p:spPr>
          <a:xfrm>
            <a:off x="1046760" y="2018242"/>
            <a:ext cx="5822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Eurotiales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B7262-8E72-E941-9677-D0159FAADEDF}"/>
              </a:ext>
            </a:extLst>
          </p:cNvPr>
          <p:cNvSpPr txBox="1"/>
          <p:nvPr/>
        </p:nvSpPr>
        <p:spPr>
          <a:xfrm>
            <a:off x="458458" y="2158404"/>
            <a:ext cx="11705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Unidentified Ascomycota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C6BDCE-163E-654B-AA69-E59250C63BE8}"/>
              </a:ext>
            </a:extLst>
          </p:cNvPr>
          <p:cNvSpPr txBox="1"/>
          <p:nvPr/>
        </p:nvSpPr>
        <p:spPr>
          <a:xfrm>
            <a:off x="462543" y="2291192"/>
            <a:ext cx="11705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Unidentified Ascomycota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1CF7EE-0DAB-A94F-A078-9C17CDBBE059}"/>
              </a:ext>
            </a:extLst>
          </p:cNvPr>
          <p:cNvSpPr txBox="1"/>
          <p:nvPr/>
        </p:nvSpPr>
        <p:spPr>
          <a:xfrm>
            <a:off x="459254" y="2424155"/>
            <a:ext cx="11705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Unidentified Ascomycota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C594EB-3AD0-4A4C-AE54-C9FBF92C99DB}"/>
              </a:ext>
            </a:extLst>
          </p:cNvPr>
          <p:cNvSpPr txBox="1"/>
          <p:nvPr/>
        </p:nvSpPr>
        <p:spPr>
          <a:xfrm>
            <a:off x="993053" y="2554948"/>
            <a:ext cx="6367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Sordariales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FD97BC-1DF6-174E-9835-748AA5CFE60C}"/>
              </a:ext>
            </a:extLst>
          </p:cNvPr>
          <p:cNvSpPr txBox="1"/>
          <p:nvPr/>
        </p:nvSpPr>
        <p:spPr>
          <a:xfrm>
            <a:off x="867937" y="2687051"/>
            <a:ext cx="7585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Umbillicariales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FA602B-11C8-3C44-9B76-1A7A1B73464E}"/>
              </a:ext>
            </a:extLst>
          </p:cNvPr>
          <p:cNvSpPr txBox="1"/>
          <p:nvPr/>
        </p:nvSpPr>
        <p:spPr>
          <a:xfrm>
            <a:off x="905491" y="2824554"/>
            <a:ext cx="7120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Verrucariales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632134-625F-4E43-9323-3097FBAF69A5}"/>
              </a:ext>
            </a:extLst>
          </p:cNvPr>
          <p:cNvSpPr txBox="1"/>
          <p:nvPr/>
        </p:nvSpPr>
        <p:spPr>
          <a:xfrm>
            <a:off x="963081" y="2957949"/>
            <a:ext cx="6511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Peltigerales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405CFF-6C92-9A41-BB63-68A801CD5815}"/>
              </a:ext>
            </a:extLst>
          </p:cNvPr>
          <p:cNvSpPr txBox="1"/>
          <p:nvPr/>
        </p:nvSpPr>
        <p:spPr>
          <a:xfrm>
            <a:off x="807590" y="3096292"/>
            <a:ext cx="8066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Chaetothyriales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FCE05E-A1D8-DD46-B83C-BB30BCEE7BBD}"/>
              </a:ext>
            </a:extLst>
          </p:cNvPr>
          <p:cNvSpPr txBox="1"/>
          <p:nvPr/>
        </p:nvSpPr>
        <p:spPr>
          <a:xfrm>
            <a:off x="449438" y="3239628"/>
            <a:ext cx="11705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Unidentified Ascomycota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040533-49FA-1B4E-B004-20B9E070BDAD}"/>
              </a:ext>
            </a:extLst>
          </p:cNvPr>
          <p:cNvSpPr txBox="1"/>
          <p:nvPr/>
        </p:nvSpPr>
        <p:spPr>
          <a:xfrm>
            <a:off x="447801" y="3373363"/>
            <a:ext cx="11705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Unidentified Ascomycota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096DDA-6E71-DC46-A165-05B901CCE059}"/>
              </a:ext>
            </a:extLst>
          </p:cNvPr>
          <p:cNvSpPr txBox="1"/>
          <p:nvPr/>
        </p:nvSpPr>
        <p:spPr>
          <a:xfrm>
            <a:off x="241665" y="3497963"/>
            <a:ext cx="13740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Unidentified </a:t>
            </a:r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Dothideomycetes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41A45B-8E0C-6C4F-B3B0-70664284C6C7}"/>
              </a:ext>
            </a:extLst>
          </p:cNvPr>
          <p:cNvSpPr txBox="1"/>
          <p:nvPr/>
        </p:nvSpPr>
        <p:spPr>
          <a:xfrm>
            <a:off x="711344" y="3642077"/>
            <a:ext cx="9044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Unidentified Fungi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ABB5D7-2EBD-304C-8F9F-E61097A1E3AC}"/>
              </a:ext>
            </a:extLst>
          </p:cNvPr>
          <p:cNvSpPr txBox="1"/>
          <p:nvPr/>
        </p:nvSpPr>
        <p:spPr>
          <a:xfrm>
            <a:off x="926729" y="3764983"/>
            <a:ext cx="700833" cy="2000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Pleosporales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7FBA9E-98EE-3A48-B6B2-BD8EA691CA05}"/>
              </a:ext>
            </a:extLst>
          </p:cNvPr>
          <p:cNvSpPr txBox="1"/>
          <p:nvPr/>
        </p:nvSpPr>
        <p:spPr>
          <a:xfrm>
            <a:off x="446064" y="3897771"/>
            <a:ext cx="11705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Unidentified Ascomycota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6EB2EA-8043-CA4B-ADBD-3473EB9C922D}"/>
              </a:ext>
            </a:extLst>
          </p:cNvPr>
          <p:cNvSpPr txBox="1"/>
          <p:nvPr/>
        </p:nvSpPr>
        <p:spPr>
          <a:xfrm>
            <a:off x="928138" y="4030734"/>
            <a:ext cx="700833" cy="2000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Filobasidiales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1FE738-869E-5D4F-911C-0F7CC3953164}"/>
              </a:ext>
            </a:extLst>
          </p:cNvPr>
          <p:cNvSpPr txBox="1"/>
          <p:nvPr/>
        </p:nvSpPr>
        <p:spPr>
          <a:xfrm>
            <a:off x="926728" y="4173069"/>
            <a:ext cx="700833" cy="2000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Sordariales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C0F202-CABA-CB41-97E6-EC2F8051B7F8}"/>
              </a:ext>
            </a:extLst>
          </p:cNvPr>
          <p:cNvSpPr txBox="1"/>
          <p:nvPr/>
        </p:nvSpPr>
        <p:spPr>
          <a:xfrm>
            <a:off x="733271" y="4328710"/>
            <a:ext cx="9044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Unidentified Fungi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306B6E-51A4-0243-94C4-11D328EDCFF3}"/>
              </a:ext>
            </a:extLst>
          </p:cNvPr>
          <p:cNvSpPr txBox="1"/>
          <p:nvPr/>
        </p:nvSpPr>
        <p:spPr>
          <a:xfrm>
            <a:off x="925789" y="4450932"/>
            <a:ext cx="700833" cy="2000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Eurotiales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E11138-5538-C448-963B-B9C8C892F7D2}"/>
              </a:ext>
            </a:extLst>
          </p:cNvPr>
          <p:cNvSpPr txBox="1"/>
          <p:nvPr/>
        </p:nvSpPr>
        <p:spPr>
          <a:xfrm>
            <a:off x="928586" y="4583895"/>
            <a:ext cx="700833" cy="2000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Pleosporales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F3FC2C-563C-FB4C-99A1-CD38522EC1E6}"/>
              </a:ext>
            </a:extLst>
          </p:cNvPr>
          <p:cNvSpPr txBox="1"/>
          <p:nvPr/>
        </p:nvSpPr>
        <p:spPr>
          <a:xfrm>
            <a:off x="928138" y="4720893"/>
            <a:ext cx="700833" cy="2000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Acarosporales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701AD6-3BE0-D049-8F79-0330DB47AAA5}"/>
              </a:ext>
            </a:extLst>
          </p:cNvPr>
          <p:cNvSpPr txBox="1"/>
          <p:nvPr/>
        </p:nvSpPr>
        <p:spPr>
          <a:xfrm>
            <a:off x="928138" y="4852933"/>
            <a:ext cx="700833" cy="2000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Acarosporales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FD470F-66D8-A64B-979B-3375DFA2C549}"/>
              </a:ext>
            </a:extLst>
          </p:cNvPr>
          <p:cNvSpPr txBox="1"/>
          <p:nvPr/>
        </p:nvSpPr>
        <p:spPr>
          <a:xfrm>
            <a:off x="925788" y="4981763"/>
            <a:ext cx="700833" cy="2000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Helotiales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560F0F-4FE4-3849-8B8C-FB830EB1D499}"/>
              </a:ext>
            </a:extLst>
          </p:cNvPr>
          <p:cNvSpPr txBox="1"/>
          <p:nvPr/>
        </p:nvSpPr>
        <p:spPr>
          <a:xfrm>
            <a:off x="921560" y="5113803"/>
            <a:ext cx="700833" cy="2000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Pleosporales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74B9CE-6025-F447-990E-0E0E682BA430}"/>
              </a:ext>
            </a:extLst>
          </p:cNvPr>
          <p:cNvSpPr txBox="1"/>
          <p:nvPr/>
        </p:nvSpPr>
        <p:spPr>
          <a:xfrm>
            <a:off x="458458" y="5254907"/>
            <a:ext cx="11705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Unidentified Ascomycota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ACDFB3-A9B5-9144-832B-C53650B00558}"/>
              </a:ext>
            </a:extLst>
          </p:cNvPr>
          <p:cNvSpPr txBox="1"/>
          <p:nvPr/>
        </p:nvSpPr>
        <p:spPr>
          <a:xfrm>
            <a:off x="717978" y="5396138"/>
            <a:ext cx="9044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Unidentified Fungi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2B3AD3-8807-0C49-AB0B-CD10264725A5}"/>
              </a:ext>
            </a:extLst>
          </p:cNvPr>
          <p:cNvSpPr txBox="1"/>
          <p:nvPr/>
        </p:nvSpPr>
        <p:spPr>
          <a:xfrm>
            <a:off x="323490" y="5517320"/>
            <a:ext cx="13003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Unidentified </a:t>
            </a:r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Eurotiomycetes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B4E270-94E7-A841-897B-BF02BCF0CAC6}"/>
              </a:ext>
            </a:extLst>
          </p:cNvPr>
          <p:cNvSpPr txBox="1"/>
          <p:nvPr/>
        </p:nvSpPr>
        <p:spPr>
          <a:xfrm>
            <a:off x="913388" y="5658789"/>
            <a:ext cx="700833" cy="2000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Chaetothyriales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43C4F10-6240-8149-923D-40F6973A7F35}"/>
              </a:ext>
            </a:extLst>
          </p:cNvPr>
          <p:cNvSpPr txBox="1"/>
          <p:nvPr/>
        </p:nvSpPr>
        <p:spPr>
          <a:xfrm>
            <a:off x="918358" y="5800145"/>
            <a:ext cx="700833" cy="2000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Pleosporales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009F57-0CCC-224B-B9FA-2AFFB2BD541F}"/>
              </a:ext>
            </a:extLst>
          </p:cNvPr>
          <p:cNvSpPr txBox="1"/>
          <p:nvPr/>
        </p:nvSpPr>
        <p:spPr>
          <a:xfrm>
            <a:off x="920005" y="5933540"/>
            <a:ext cx="700833" cy="2000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Sordariales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31A08A7-0EE8-2C4F-960C-8851391574F2}"/>
              </a:ext>
            </a:extLst>
          </p:cNvPr>
          <p:cNvSpPr txBox="1"/>
          <p:nvPr/>
        </p:nvSpPr>
        <p:spPr>
          <a:xfrm>
            <a:off x="924021" y="6070772"/>
            <a:ext cx="700833" cy="2000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Geoglossales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84FA10-7490-7547-8AD5-CEB97A66FDB0}"/>
              </a:ext>
            </a:extLst>
          </p:cNvPr>
          <p:cNvSpPr txBox="1"/>
          <p:nvPr/>
        </p:nvSpPr>
        <p:spPr>
          <a:xfrm>
            <a:off x="918369" y="6200865"/>
            <a:ext cx="700833" cy="2000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Pleosporales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5735CA-49D2-5944-B8B4-240E6992B380}"/>
              </a:ext>
            </a:extLst>
          </p:cNvPr>
          <p:cNvSpPr txBox="1"/>
          <p:nvPr/>
        </p:nvSpPr>
        <p:spPr>
          <a:xfrm>
            <a:off x="918368" y="6331093"/>
            <a:ext cx="700833" cy="2000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Capnodiales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3821B07-359D-604D-983F-BCB9DC57C1B4}"/>
              </a:ext>
            </a:extLst>
          </p:cNvPr>
          <p:cNvSpPr txBox="1"/>
          <p:nvPr/>
        </p:nvSpPr>
        <p:spPr>
          <a:xfrm>
            <a:off x="5475085" y="1117046"/>
            <a:ext cx="7104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Lechevalieria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71989E9-0EE1-AE4D-BCDF-AE6539D0AB47}"/>
              </a:ext>
            </a:extLst>
          </p:cNvPr>
          <p:cNvSpPr txBox="1"/>
          <p:nvPr/>
        </p:nvSpPr>
        <p:spPr>
          <a:xfrm>
            <a:off x="4982867" y="261889"/>
            <a:ext cx="12041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Unidentified </a:t>
            </a:r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Nostocaceae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5B7B63C-8831-8845-8C14-632564770A41}"/>
              </a:ext>
            </a:extLst>
          </p:cNvPr>
          <p:cNvSpPr txBox="1"/>
          <p:nvPr/>
        </p:nvSpPr>
        <p:spPr>
          <a:xfrm>
            <a:off x="4988935" y="405204"/>
            <a:ext cx="12041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Unidentified </a:t>
            </a:r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Nostocaceae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4E99AE5-C42A-3143-807C-C84F4EFF0B29}"/>
              </a:ext>
            </a:extLst>
          </p:cNvPr>
          <p:cNvSpPr txBox="1"/>
          <p:nvPr/>
        </p:nvSpPr>
        <p:spPr>
          <a:xfrm>
            <a:off x="4839496" y="538735"/>
            <a:ext cx="13484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Chroococcidiopsis</a:t>
            </a: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SAG 2023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E31740C-D715-FC4D-8EC1-9AD42FCA5684}"/>
              </a:ext>
            </a:extLst>
          </p:cNvPr>
          <p:cNvSpPr txBox="1"/>
          <p:nvPr/>
        </p:nvSpPr>
        <p:spPr>
          <a:xfrm>
            <a:off x="4838771" y="676639"/>
            <a:ext cx="13484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Chroococcidiopsis</a:t>
            </a: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SAG 2023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88989E-93CD-1849-8E25-33F64700D4BC}"/>
              </a:ext>
            </a:extLst>
          </p:cNvPr>
          <p:cNvSpPr txBox="1"/>
          <p:nvPr/>
        </p:nvSpPr>
        <p:spPr>
          <a:xfrm>
            <a:off x="5586947" y="779723"/>
            <a:ext cx="5982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Limnothrix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59F01F9-D936-8344-AC62-23D4B4ECD9B6}"/>
              </a:ext>
            </a:extLst>
          </p:cNvPr>
          <p:cNvSpPr txBox="1"/>
          <p:nvPr/>
        </p:nvSpPr>
        <p:spPr>
          <a:xfrm>
            <a:off x="5604581" y="899704"/>
            <a:ext cx="5806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CENA518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57751FF-AFBD-DD4A-BBF7-B0BFDC5E7B64}"/>
              </a:ext>
            </a:extLst>
          </p:cNvPr>
          <p:cNvSpPr txBox="1"/>
          <p:nvPr/>
        </p:nvSpPr>
        <p:spPr>
          <a:xfrm>
            <a:off x="5776978" y="1263061"/>
            <a:ext cx="4074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RB41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540C55D-52CC-ED40-AB35-9070C6C25587}"/>
              </a:ext>
            </a:extLst>
          </p:cNvPr>
          <p:cNvSpPr txBox="1"/>
          <p:nvPr/>
        </p:nvSpPr>
        <p:spPr>
          <a:xfrm>
            <a:off x="4916759" y="1381505"/>
            <a:ext cx="12747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Symplocastrum</a:t>
            </a: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CPER-KK1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30C98B-B749-384A-AA05-88BA8AB3B7E3}"/>
              </a:ext>
            </a:extLst>
          </p:cNvPr>
          <p:cNvSpPr txBox="1"/>
          <p:nvPr/>
        </p:nvSpPr>
        <p:spPr>
          <a:xfrm>
            <a:off x="5232416" y="1506366"/>
            <a:ext cx="9525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Wilmottia</a:t>
            </a: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Ant-Ph58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0582F68-75F8-1843-9596-B0EA5E9E819B}"/>
              </a:ext>
            </a:extLst>
          </p:cNvPr>
          <p:cNvSpPr txBox="1"/>
          <p:nvPr/>
        </p:nvSpPr>
        <p:spPr>
          <a:xfrm>
            <a:off x="5353979" y="1617344"/>
            <a:ext cx="8306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Pseudonocardia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AA9190C-E5C8-F047-BE1A-5CFBAAD83EB4}"/>
              </a:ext>
            </a:extLst>
          </p:cNvPr>
          <p:cNvSpPr txBox="1"/>
          <p:nvPr/>
        </p:nvSpPr>
        <p:spPr>
          <a:xfrm>
            <a:off x="5779088" y="1752116"/>
            <a:ext cx="4074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RB41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8E79766-EE60-CD4B-994C-BB9B9BA99C57}"/>
              </a:ext>
            </a:extLst>
          </p:cNvPr>
          <p:cNvSpPr txBox="1"/>
          <p:nvPr/>
        </p:nvSpPr>
        <p:spPr>
          <a:xfrm>
            <a:off x="4982395" y="1872144"/>
            <a:ext cx="12041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Unidentified </a:t>
            </a:r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Nostocaceae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4E52E28-0597-B14C-8B92-863246538AE3}"/>
              </a:ext>
            </a:extLst>
          </p:cNvPr>
          <p:cNvSpPr txBox="1"/>
          <p:nvPr/>
        </p:nvSpPr>
        <p:spPr>
          <a:xfrm>
            <a:off x="4784316" y="1996642"/>
            <a:ext cx="14045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Unidentified </a:t>
            </a:r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Acetobacteraceae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C1D8A9-7359-6842-AAF7-8159F6D0ACB5}"/>
              </a:ext>
            </a:extLst>
          </p:cNvPr>
          <p:cNvSpPr txBox="1"/>
          <p:nvPr/>
        </p:nvSpPr>
        <p:spPr>
          <a:xfrm>
            <a:off x="5394367" y="2122404"/>
            <a:ext cx="7922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Chthoniobacter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25A4B6B-84C6-514E-BC1A-EC8C74D00CD0}"/>
              </a:ext>
            </a:extLst>
          </p:cNvPr>
          <p:cNvSpPr txBox="1"/>
          <p:nvPr/>
        </p:nvSpPr>
        <p:spPr>
          <a:xfrm>
            <a:off x="4912743" y="2240792"/>
            <a:ext cx="12779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Unidentified </a:t>
            </a:r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Archangiaceae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28C0A6C-6614-794A-B018-3DC73CD51601}"/>
              </a:ext>
            </a:extLst>
          </p:cNvPr>
          <p:cNvSpPr txBox="1"/>
          <p:nvPr/>
        </p:nvSpPr>
        <p:spPr>
          <a:xfrm>
            <a:off x="5523404" y="2363607"/>
            <a:ext cx="6639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Cystobacter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8034DA5-2F83-1C46-BDAD-3A82984BE6E5}"/>
              </a:ext>
            </a:extLst>
          </p:cNvPr>
          <p:cNvSpPr txBox="1"/>
          <p:nvPr/>
        </p:nvSpPr>
        <p:spPr>
          <a:xfrm>
            <a:off x="5475314" y="2491452"/>
            <a:ext cx="7120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Blastococcus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02A219E-60C1-5449-92B7-85C3D7DBE023}"/>
              </a:ext>
            </a:extLst>
          </p:cNvPr>
          <p:cNvSpPr txBox="1"/>
          <p:nvPr/>
        </p:nvSpPr>
        <p:spPr>
          <a:xfrm>
            <a:off x="5425538" y="2619544"/>
            <a:ext cx="7585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Umbillicariales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23435F0-CE7B-7B4B-9111-0915C7119680}"/>
              </a:ext>
            </a:extLst>
          </p:cNvPr>
          <p:cNvSpPr txBox="1"/>
          <p:nvPr/>
        </p:nvSpPr>
        <p:spPr>
          <a:xfrm>
            <a:off x="5471895" y="2741584"/>
            <a:ext cx="7104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Tumebacillus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1A6B1DE-1267-AA49-ACD4-1BE61B3C7A73}"/>
              </a:ext>
            </a:extLst>
          </p:cNvPr>
          <p:cNvSpPr txBox="1"/>
          <p:nvPr/>
        </p:nvSpPr>
        <p:spPr>
          <a:xfrm>
            <a:off x="4846906" y="2987551"/>
            <a:ext cx="13388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Tychonema</a:t>
            </a: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CCAP 1459-11B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74E88D7-3D4A-2543-A626-D80CA519B313}"/>
              </a:ext>
            </a:extLst>
          </p:cNvPr>
          <p:cNvSpPr txBox="1"/>
          <p:nvPr/>
        </p:nvSpPr>
        <p:spPr>
          <a:xfrm>
            <a:off x="4598302" y="3106440"/>
            <a:ext cx="15856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Unidentified </a:t>
            </a:r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Chroococcidiopsaceae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8DB4232-61F9-8048-8E40-4C56B1518928}"/>
              </a:ext>
            </a:extLst>
          </p:cNvPr>
          <p:cNvSpPr txBox="1"/>
          <p:nvPr/>
        </p:nvSpPr>
        <p:spPr>
          <a:xfrm>
            <a:off x="5232247" y="3249776"/>
            <a:ext cx="9525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Wilmottia</a:t>
            </a: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Ant-Ph58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BE3BA0A-2EBF-3046-9C2E-29E39BED37E4}"/>
              </a:ext>
            </a:extLst>
          </p:cNvPr>
          <p:cNvSpPr txBox="1"/>
          <p:nvPr/>
        </p:nvSpPr>
        <p:spPr>
          <a:xfrm>
            <a:off x="4966115" y="3362974"/>
            <a:ext cx="12170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Unidentified </a:t>
            </a:r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Kallotenuales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5D60FC-98FC-E443-8CB4-294C066D66E4}"/>
              </a:ext>
            </a:extLst>
          </p:cNvPr>
          <p:cNvSpPr txBox="1"/>
          <p:nvPr/>
        </p:nvSpPr>
        <p:spPr>
          <a:xfrm>
            <a:off x="5412400" y="3483563"/>
            <a:ext cx="7681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Hymenobacter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8867BA3-AD19-2B42-A1AE-CC9D10EB6A32}"/>
              </a:ext>
            </a:extLst>
          </p:cNvPr>
          <p:cNvSpPr txBox="1"/>
          <p:nvPr/>
        </p:nvSpPr>
        <p:spPr>
          <a:xfrm>
            <a:off x="4819982" y="3620477"/>
            <a:ext cx="13628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Mastigocladopsis</a:t>
            </a: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PCC-10914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A8F1937-46A1-3347-AC85-D74F6D3BA4FC}"/>
              </a:ext>
            </a:extLst>
          </p:cNvPr>
          <p:cNvSpPr txBox="1"/>
          <p:nvPr/>
        </p:nvSpPr>
        <p:spPr>
          <a:xfrm>
            <a:off x="5479256" y="3743383"/>
            <a:ext cx="700833" cy="2000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Mastigocladopsis</a:t>
            </a: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PCC-10914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9C57AD1-61D9-5E44-A6A4-417A6339D0B2}"/>
              </a:ext>
            </a:extLst>
          </p:cNvPr>
          <p:cNvSpPr txBox="1"/>
          <p:nvPr/>
        </p:nvSpPr>
        <p:spPr>
          <a:xfrm>
            <a:off x="5222462" y="3857760"/>
            <a:ext cx="9589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Coleofasciculaceae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B7DE1B3-8AF4-524C-ACB7-1DEDC3FF7B5E}"/>
              </a:ext>
            </a:extLst>
          </p:cNvPr>
          <p:cNvSpPr txBox="1"/>
          <p:nvPr/>
        </p:nvSpPr>
        <p:spPr>
          <a:xfrm>
            <a:off x="5485739" y="3992849"/>
            <a:ext cx="700833" cy="2000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Tychonema</a:t>
            </a: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CCAP 1459-11B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43228A5-176F-DF4F-925C-F83975965E02}"/>
              </a:ext>
            </a:extLst>
          </p:cNvPr>
          <p:cNvSpPr txBox="1"/>
          <p:nvPr/>
        </p:nvSpPr>
        <p:spPr>
          <a:xfrm>
            <a:off x="5484329" y="4104499"/>
            <a:ext cx="700833" cy="2000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Chthoniobacter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CF838AC-C8ED-9C43-81D0-A3843C175007}"/>
              </a:ext>
            </a:extLst>
          </p:cNvPr>
          <p:cNvSpPr txBox="1"/>
          <p:nvPr/>
        </p:nvSpPr>
        <p:spPr>
          <a:xfrm>
            <a:off x="5393377" y="4347238"/>
            <a:ext cx="7922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Chthoniobacter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1C78FF9-8CF6-9D48-9DC2-8924B0423866}"/>
              </a:ext>
            </a:extLst>
          </p:cNvPr>
          <p:cNvSpPr txBox="1"/>
          <p:nvPr/>
        </p:nvSpPr>
        <p:spPr>
          <a:xfrm>
            <a:off x="5483390" y="4479732"/>
            <a:ext cx="700833" cy="2000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Unidentified </a:t>
            </a:r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Myxococcales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7F7F09A-9C09-2A4B-8B5D-93B10554E54E}"/>
              </a:ext>
            </a:extLst>
          </p:cNvPr>
          <p:cNvSpPr txBox="1"/>
          <p:nvPr/>
        </p:nvSpPr>
        <p:spPr>
          <a:xfrm>
            <a:off x="5486187" y="4605495"/>
            <a:ext cx="700833" cy="2000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Sphingomonas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B663235-5A72-1D4C-A6E5-B59005681984}"/>
              </a:ext>
            </a:extLst>
          </p:cNvPr>
          <p:cNvSpPr txBox="1"/>
          <p:nvPr/>
        </p:nvSpPr>
        <p:spPr>
          <a:xfrm>
            <a:off x="5485739" y="4728093"/>
            <a:ext cx="700833" cy="2000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Unidentified </a:t>
            </a:r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Rhodobacteraceae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CA44F87-283E-AF42-BA01-C466934239B3}"/>
              </a:ext>
            </a:extLst>
          </p:cNvPr>
          <p:cNvSpPr txBox="1"/>
          <p:nvPr/>
        </p:nvSpPr>
        <p:spPr>
          <a:xfrm>
            <a:off x="5485739" y="4852933"/>
            <a:ext cx="700833" cy="2000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Microvirga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517F619-21E7-6B45-8162-863756CC1FEF}"/>
              </a:ext>
            </a:extLst>
          </p:cNvPr>
          <p:cNvSpPr txBox="1"/>
          <p:nvPr/>
        </p:nvSpPr>
        <p:spPr>
          <a:xfrm>
            <a:off x="5483389" y="4981763"/>
            <a:ext cx="700833" cy="2000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Unidentified </a:t>
            </a:r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Beijerinckiaceae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737D17B-6F68-4E46-AFDD-3C171E3C79F4}"/>
              </a:ext>
            </a:extLst>
          </p:cNvPr>
          <p:cNvSpPr txBox="1"/>
          <p:nvPr/>
        </p:nvSpPr>
        <p:spPr>
          <a:xfrm>
            <a:off x="5479161" y="5106603"/>
            <a:ext cx="700833" cy="2000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Unidentified Bacteria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58A1F0F-B092-1B43-B62E-410306C59F2D}"/>
              </a:ext>
            </a:extLst>
          </p:cNvPr>
          <p:cNvSpPr txBox="1"/>
          <p:nvPr/>
        </p:nvSpPr>
        <p:spPr>
          <a:xfrm>
            <a:off x="5083386" y="5221033"/>
            <a:ext cx="11031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Unidentified </a:t>
            </a:r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Chloroflexi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1D96318-9B3B-8C4A-9986-053985F7326C}"/>
              </a:ext>
            </a:extLst>
          </p:cNvPr>
          <p:cNvSpPr txBox="1"/>
          <p:nvPr/>
        </p:nvSpPr>
        <p:spPr>
          <a:xfrm>
            <a:off x="5093625" y="5345738"/>
            <a:ext cx="109356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Unidentified </a:t>
            </a:r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Frankiales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CC8316D-40DB-BA48-94CF-F0281B1E2FC5}"/>
              </a:ext>
            </a:extLst>
          </p:cNvPr>
          <p:cNvSpPr txBox="1"/>
          <p:nvPr/>
        </p:nvSpPr>
        <p:spPr>
          <a:xfrm>
            <a:off x="5490233" y="5474120"/>
            <a:ext cx="6912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Blastocatella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A8CA5DC-E45B-FA46-8CB4-CF77AF3B5C79}"/>
              </a:ext>
            </a:extLst>
          </p:cNvPr>
          <p:cNvSpPr txBox="1"/>
          <p:nvPr/>
        </p:nvSpPr>
        <p:spPr>
          <a:xfrm>
            <a:off x="5485389" y="5608389"/>
            <a:ext cx="700833" cy="2000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RB41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EB448A7-D5B5-C742-B0C1-C52372B1DC8D}"/>
              </a:ext>
            </a:extLst>
          </p:cNvPr>
          <p:cNvSpPr txBox="1"/>
          <p:nvPr/>
        </p:nvSpPr>
        <p:spPr>
          <a:xfrm>
            <a:off x="5483159" y="5722249"/>
            <a:ext cx="700833" cy="2000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Unidentified </a:t>
            </a:r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Spirosomaceae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4265A4-3084-824C-9232-18D7C320676D}"/>
              </a:ext>
            </a:extLst>
          </p:cNvPr>
          <p:cNvSpPr txBox="1"/>
          <p:nvPr/>
        </p:nvSpPr>
        <p:spPr>
          <a:xfrm>
            <a:off x="5484806" y="5846559"/>
            <a:ext cx="700833" cy="2000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Unidentified </a:t>
            </a:r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Spirosomaceae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A13777E-860F-E348-836A-631BA95429ED}"/>
              </a:ext>
            </a:extLst>
          </p:cNvPr>
          <p:cNvSpPr txBox="1"/>
          <p:nvPr/>
        </p:nvSpPr>
        <p:spPr>
          <a:xfrm>
            <a:off x="5481622" y="5972580"/>
            <a:ext cx="700833" cy="2000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Unidentified </a:t>
            </a:r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Microscillaceae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A2BE7E0-ED4D-A148-9E70-695F7717B574}"/>
              </a:ext>
            </a:extLst>
          </p:cNvPr>
          <p:cNvSpPr txBox="1"/>
          <p:nvPr/>
        </p:nvSpPr>
        <p:spPr>
          <a:xfrm>
            <a:off x="5475970" y="6102673"/>
            <a:ext cx="700833" cy="2000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Rhodocytophaga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9129706-0A04-6D46-914B-C063E249D4B4}"/>
              </a:ext>
            </a:extLst>
          </p:cNvPr>
          <p:cNvSpPr txBox="1"/>
          <p:nvPr/>
        </p:nvSpPr>
        <p:spPr>
          <a:xfrm>
            <a:off x="5475969" y="6214490"/>
            <a:ext cx="700833" cy="2000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Flavisolibacter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33B52C2-BEDD-0E47-B272-80D68E43D33B}"/>
              </a:ext>
            </a:extLst>
          </p:cNvPr>
          <p:cNvSpPr txBox="1"/>
          <p:nvPr/>
        </p:nvSpPr>
        <p:spPr>
          <a:xfrm>
            <a:off x="4630713" y="1002559"/>
            <a:ext cx="15632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Unidentified </a:t>
            </a:r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Geodermatophilaceae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BACFECC-D345-554E-982E-81D69FE70A45}"/>
              </a:ext>
            </a:extLst>
          </p:cNvPr>
          <p:cNvSpPr txBox="1"/>
          <p:nvPr/>
        </p:nvSpPr>
        <p:spPr>
          <a:xfrm>
            <a:off x="5435927" y="2862711"/>
            <a:ext cx="7425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Adhaeribacter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AD85DBC-BAAA-8143-9DEB-F563E6218BBD}"/>
              </a:ext>
            </a:extLst>
          </p:cNvPr>
          <p:cNvSpPr txBox="1"/>
          <p:nvPr/>
        </p:nvSpPr>
        <p:spPr>
          <a:xfrm>
            <a:off x="5483743" y="4225803"/>
            <a:ext cx="700833" cy="2000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Chthoniobacter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5702411-47F2-724F-871B-092A50940FC5}"/>
              </a:ext>
            </a:extLst>
          </p:cNvPr>
          <p:cNvSpPr txBox="1"/>
          <p:nvPr/>
        </p:nvSpPr>
        <p:spPr>
          <a:xfrm>
            <a:off x="5483903" y="6343842"/>
            <a:ext cx="700833" cy="2000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RB41</a:t>
            </a:r>
          </a:p>
        </p:txBody>
      </p:sp>
      <p:pic>
        <p:nvPicPr>
          <p:cNvPr id="120" name="Picture 1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265153-0018-094E-9E83-37A90D9A46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464" t="3626"/>
          <a:stretch/>
        </p:blipFill>
        <p:spPr>
          <a:xfrm>
            <a:off x="6118224" y="261888"/>
            <a:ext cx="3021069" cy="7049945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753D7717-DCB9-9143-97EE-24FB6BB27CA9}"/>
              </a:ext>
            </a:extLst>
          </p:cNvPr>
          <p:cNvSpPr txBox="1"/>
          <p:nvPr/>
        </p:nvSpPr>
        <p:spPr>
          <a:xfrm>
            <a:off x="1976505" y="14667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Endemic Fungi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75A482C-6139-A24C-92A5-9ECEB286D638}"/>
              </a:ext>
            </a:extLst>
          </p:cNvPr>
          <p:cNvSpPr txBox="1"/>
          <p:nvPr/>
        </p:nvSpPr>
        <p:spPr>
          <a:xfrm>
            <a:off x="6451843" y="11105"/>
            <a:ext cx="1386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Endemic Bacteria</a:t>
            </a:r>
          </a:p>
        </p:txBody>
      </p:sp>
    </p:spTree>
    <p:extLst>
      <p:ext uri="{BB962C8B-B14F-4D97-AF65-F5344CB8AC3E}">
        <p14:creationId xmlns:p14="http://schemas.microsoft.com/office/powerpoint/2010/main" val="346964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</TotalTime>
  <Words>145</Words>
  <Application>Microsoft Macintosh PowerPoint</Application>
  <PresentationFormat>Custom</PresentationFormat>
  <Paragraphs>99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nuttapon pombubpa</dc:creator>
  <cp:lastModifiedBy>nuttapon pombubpa</cp:lastModifiedBy>
  <cp:revision>20</cp:revision>
  <cp:lastPrinted>2019-09-03T21:40:19Z</cp:lastPrinted>
  <dcterms:created xsi:type="dcterms:W3CDTF">2019-09-03T16:19:24Z</dcterms:created>
  <dcterms:modified xsi:type="dcterms:W3CDTF">2019-09-03T21:41:34Z</dcterms:modified>
</cp:coreProperties>
</file>