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ECE"/>
    <a:srgbClr val="AE3F3F"/>
    <a:srgbClr val="D96E19"/>
    <a:srgbClr val="579682"/>
    <a:srgbClr val="9BF09B"/>
    <a:srgbClr val="30307E"/>
    <a:srgbClr val="18A881"/>
    <a:srgbClr val="D186B0"/>
    <a:srgbClr val="F0E3E8"/>
    <a:srgbClr val="F1E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4"/>
    <p:restoredTop sz="94789"/>
  </p:normalViewPr>
  <p:slideViewPr>
    <p:cSldViewPr snapToGrid="0" snapToObjects="1" showGuides="1">
      <p:cViewPr>
        <p:scale>
          <a:sx n="56" d="100"/>
          <a:sy n="56" d="100"/>
        </p:scale>
        <p:origin x="144" y="144"/>
      </p:cViewPr>
      <p:guideLst>
        <p:guide orient="horz" pos="432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244726"/>
            <a:ext cx="16459200" cy="477520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204076"/>
            <a:ext cx="16459200" cy="3311524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730250"/>
            <a:ext cx="473202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730250"/>
            <a:ext cx="1392174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3419477"/>
            <a:ext cx="18928080" cy="5705474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9178927"/>
            <a:ext cx="18928080" cy="300037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651250"/>
            <a:ext cx="93268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651250"/>
            <a:ext cx="93268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30251"/>
            <a:ext cx="1892808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3362326"/>
            <a:ext cx="9284017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5010150"/>
            <a:ext cx="92840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3362326"/>
            <a:ext cx="9329738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5010150"/>
            <a:ext cx="932973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14400"/>
            <a:ext cx="7078027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974851"/>
            <a:ext cx="11109960" cy="974725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114800"/>
            <a:ext cx="7078027" cy="7623176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14400"/>
            <a:ext cx="7078027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974851"/>
            <a:ext cx="11109960" cy="974725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114800"/>
            <a:ext cx="7078027" cy="7623176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30251"/>
            <a:ext cx="1892808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651250"/>
            <a:ext cx="1892808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3EE6-F267-1E41-BBB5-337C759495F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A465-1E2B-0746-890D-B7EA24B6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1D7F2-FA1B-C145-860B-F74D1724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34"/>
          <a:stretch/>
        </p:blipFill>
        <p:spPr>
          <a:xfrm>
            <a:off x="0" y="0"/>
            <a:ext cx="17175892" cy="13716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148CD1-5F3F-E241-A455-12CF3F63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11197"/>
              </p:ext>
            </p:extLst>
          </p:nvPr>
        </p:nvGraphicFramePr>
        <p:xfrm>
          <a:off x="17395222" y="3204519"/>
          <a:ext cx="3731742" cy="803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107">
                  <a:extLst>
                    <a:ext uri="{9D8B030D-6E8A-4147-A177-3AD203B41FA5}">
                      <a16:colId xmlns:a16="http://schemas.microsoft.com/office/drawing/2014/main" val="2919788344"/>
                    </a:ext>
                  </a:extLst>
                </a:gridCol>
                <a:gridCol w="3198635">
                  <a:extLst>
                    <a:ext uri="{9D8B030D-6E8A-4147-A177-3AD203B41FA5}">
                      <a16:colId xmlns:a16="http://schemas.microsoft.com/office/drawing/2014/main" val="1386461127"/>
                    </a:ext>
                  </a:extLst>
                </a:gridCol>
              </a:tblGrid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E8A9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Acidobacteria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3574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A3A3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Actinobacteria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54477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1980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Ascomycota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75636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67B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Bacteroidetes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14904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1E7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Basidiomycota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4611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0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Blastocladiomycota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17308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D186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Chloroflexi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17810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18A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Cyanobacteria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45986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3030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FBP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0731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9BF0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Gemmatimonadetes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2340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5796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Mucoromycota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3850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D96E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Proteobacteria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60703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AE3F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Thaumarchaeota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83536"/>
                  </a:ext>
                </a:extLst>
              </a:tr>
              <a:tr h="5740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Verrucomicrobia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2047"/>
                  </a:ext>
                </a:extLst>
              </a:tr>
            </a:tbl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DF84AA57-D1C5-A843-B965-41E3BAFFC454}"/>
              </a:ext>
            </a:extLst>
          </p:cNvPr>
          <p:cNvSpPr/>
          <p:nvPr/>
        </p:nvSpPr>
        <p:spPr>
          <a:xfrm>
            <a:off x="17395222" y="1580533"/>
            <a:ext cx="526284" cy="4840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35898-B841-FC42-A0B9-4F6898CFC293}"/>
              </a:ext>
            </a:extLst>
          </p:cNvPr>
          <p:cNvSpPr/>
          <p:nvPr/>
        </p:nvSpPr>
        <p:spPr>
          <a:xfrm>
            <a:off x="17395222" y="2336413"/>
            <a:ext cx="526284" cy="512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8C27-28D9-BE49-B78B-4D3536C82BD1}"/>
              </a:ext>
            </a:extLst>
          </p:cNvPr>
          <p:cNvSpPr txBox="1"/>
          <p:nvPr/>
        </p:nvSpPr>
        <p:spPr>
          <a:xfrm>
            <a:off x="17921506" y="1580533"/>
            <a:ext cx="13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8184B-CFFD-774A-A70A-9CE5C84F1DD1}"/>
              </a:ext>
            </a:extLst>
          </p:cNvPr>
          <p:cNvSpPr txBox="1"/>
          <p:nvPr/>
        </p:nvSpPr>
        <p:spPr>
          <a:xfrm>
            <a:off x="17925622" y="2326063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Fungi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694A-2AB4-784D-81E8-31608FF364D4}"/>
              </a:ext>
            </a:extLst>
          </p:cNvPr>
          <p:cNvSpPr txBox="1"/>
          <p:nvPr/>
        </p:nvSpPr>
        <p:spPr>
          <a:xfrm>
            <a:off x="12938760" y="36576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Microvirga</a:t>
            </a:r>
            <a:r>
              <a:rPr lang="en-US" sz="2800" i="1" dirty="0"/>
              <a:t> sp.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7E37E-A6FA-6344-B288-7B1B3CD6B2E0}"/>
              </a:ext>
            </a:extLst>
          </p:cNvPr>
          <p:cNvSpPr txBox="1"/>
          <p:nvPr/>
        </p:nvSpPr>
        <p:spPr>
          <a:xfrm>
            <a:off x="13972285" y="1057313"/>
            <a:ext cx="300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Pseudonocardia</a:t>
            </a:r>
            <a:r>
              <a:rPr lang="en-US" sz="2800" i="1" dirty="0"/>
              <a:t> sp.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1CF90-0A1E-5E4D-8CC8-D5FD57DA39BB}"/>
              </a:ext>
            </a:extLst>
          </p:cNvPr>
          <p:cNvCxnSpPr>
            <a:stCxn id="11" idx="1"/>
          </p:cNvCxnSpPr>
          <p:nvPr/>
        </p:nvCxnSpPr>
        <p:spPr>
          <a:xfrm flipH="1">
            <a:off x="12641580" y="627370"/>
            <a:ext cx="297180" cy="261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1AC090-B00C-F64E-A379-DD43B1ACC629}"/>
              </a:ext>
            </a:extLst>
          </p:cNvPr>
          <p:cNvCxnSpPr>
            <a:stCxn id="12" idx="2"/>
          </p:cNvCxnSpPr>
          <p:nvPr/>
        </p:nvCxnSpPr>
        <p:spPr>
          <a:xfrm>
            <a:off x="15474908" y="1580533"/>
            <a:ext cx="595672" cy="523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9BD83D-CFDB-FB48-9F85-7B449CD5A073}"/>
              </a:ext>
            </a:extLst>
          </p:cNvPr>
          <p:cNvSpPr txBox="1"/>
          <p:nvPr/>
        </p:nvSpPr>
        <p:spPr>
          <a:xfrm>
            <a:off x="13323225" y="3535680"/>
            <a:ext cx="3362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Methylobacterium</a:t>
            </a:r>
            <a:r>
              <a:rPr lang="en-US" sz="2800" i="1" dirty="0"/>
              <a:t> sp.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6E04CF-A77F-FB4F-8CFD-E26261E3411C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13281660" y="2064565"/>
            <a:ext cx="1722763" cy="1471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CD29AF-55F3-E241-B3AF-716B8CC62CEE}"/>
              </a:ext>
            </a:extLst>
          </p:cNvPr>
          <p:cNvSpPr txBox="1"/>
          <p:nvPr/>
        </p:nvSpPr>
        <p:spPr>
          <a:xfrm>
            <a:off x="9273540" y="5158740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Belnapia</a:t>
            </a:r>
            <a:r>
              <a:rPr lang="en-US" sz="2800" i="1" dirty="0"/>
              <a:t> sp.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99EFD8-5F52-1F4F-B2B0-DDD1D7A68D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869680" y="4320540"/>
            <a:ext cx="403860" cy="1099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066CB-E3E7-C948-A2AB-F893B6196CCF}"/>
              </a:ext>
            </a:extLst>
          </p:cNvPr>
          <p:cNvSpPr txBox="1"/>
          <p:nvPr/>
        </p:nvSpPr>
        <p:spPr>
          <a:xfrm>
            <a:off x="10111740" y="3954810"/>
            <a:ext cx="2435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Microcoleus</a:t>
            </a:r>
            <a:r>
              <a:rPr lang="en-US" sz="2800" i="1" dirty="0"/>
              <a:t> sp.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4C0CFA-7C64-3D4D-AC02-84A7B5C849E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892410" y="3274100"/>
            <a:ext cx="219330" cy="942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3020B7-0C95-5946-803D-EBBEFFA8A90F}"/>
              </a:ext>
            </a:extLst>
          </p:cNvPr>
          <p:cNvSpPr txBox="1"/>
          <p:nvPr/>
        </p:nvSpPr>
        <p:spPr>
          <a:xfrm>
            <a:off x="9685020" y="920785"/>
            <a:ext cx="214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Alternaria sp.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D5771E-DCAE-B549-B94E-389E391652E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071610" y="1113831"/>
            <a:ext cx="613410" cy="68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34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nuttapon pombubpa</dc:creator>
  <cp:lastModifiedBy>nuttapon pombubpa</cp:lastModifiedBy>
  <cp:revision>7</cp:revision>
  <dcterms:created xsi:type="dcterms:W3CDTF">2019-12-16T19:22:05Z</dcterms:created>
  <dcterms:modified xsi:type="dcterms:W3CDTF">2019-12-16T21:20:44Z</dcterms:modified>
</cp:coreProperties>
</file>