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BB"/>
    <a:srgbClr val="FFE8E5"/>
    <a:srgbClr val="B38EFF"/>
    <a:srgbClr val="53E5D6"/>
    <a:srgbClr val="EFE4E7"/>
    <a:srgbClr val="D2CECE"/>
    <a:srgbClr val="AE3F3F"/>
    <a:srgbClr val="D96E19"/>
    <a:srgbClr val="579682"/>
    <a:srgbClr val="9BF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6"/>
    <p:restoredTop sz="94802"/>
  </p:normalViewPr>
  <p:slideViewPr>
    <p:cSldViewPr snapToGrid="0" snapToObjects="1" showGuides="1">
      <p:cViewPr varScale="1">
        <p:scale>
          <a:sx n="47" d="100"/>
          <a:sy n="47" d="100"/>
        </p:scale>
        <p:origin x="672" y="224"/>
      </p:cViewPr>
      <p:guideLst>
        <p:guide orient="horz" pos="432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244726"/>
            <a:ext cx="16459200" cy="477520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204076"/>
            <a:ext cx="16459200" cy="3311524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730250"/>
            <a:ext cx="473202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30250"/>
            <a:ext cx="1392174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3419477"/>
            <a:ext cx="18928080" cy="570547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9178927"/>
            <a:ext cx="18928080" cy="300037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651250"/>
            <a:ext cx="93268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651250"/>
            <a:ext cx="93268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30251"/>
            <a:ext cx="1892808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362326"/>
            <a:ext cx="9284017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5010150"/>
            <a:ext cx="92840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3362326"/>
            <a:ext cx="9329738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5010150"/>
            <a:ext cx="932973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974851"/>
            <a:ext cx="11109960" cy="974725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114800"/>
            <a:ext cx="7078027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974851"/>
            <a:ext cx="11109960" cy="974725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114800"/>
            <a:ext cx="7078027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651250"/>
            <a:ext cx="1892808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56F5C-96C0-7D43-B037-4DB590D8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29"/>
          <a:stretch/>
        </p:blipFill>
        <p:spPr>
          <a:xfrm>
            <a:off x="0" y="-1"/>
            <a:ext cx="16694331" cy="1371600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148CD1-5F3F-E241-A455-12CF3F63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61093"/>
              </p:ext>
            </p:extLst>
          </p:nvPr>
        </p:nvGraphicFramePr>
        <p:xfrm>
          <a:off x="17342971" y="2420747"/>
          <a:ext cx="4311066" cy="1090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867">
                  <a:extLst>
                    <a:ext uri="{9D8B030D-6E8A-4147-A177-3AD203B41FA5}">
                      <a16:colId xmlns:a16="http://schemas.microsoft.com/office/drawing/2014/main" val="2919788344"/>
                    </a:ext>
                  </a:extLst>
                </a:gridCol>
                <a:gridCol w="3695199">
                  <a:extLst>
                    <a:ext uri="{9D8B030D-6E8A-4147-A177-3AD203B41FA5}">
                      <a16:colId xmlns:a16="http://schemas.microsoft.com/office/drawing/2014/main" val="1386461127"/>
                    </a:ext>
                  </a:extLst>
                </a:gridCol>
              </a:tblGrid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E8A9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Acidobacteria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574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A3A3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Actinobacteria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54477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1980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Ascomycota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7563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67B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Bacteroidetes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14904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1E7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Basidiomycota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4611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186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Chloroflexi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1781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18A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Cyanobacteria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4598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EFE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Entomophthoromycota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4487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3030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FBP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0731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9BF0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Gemmatimonadetes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2340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53E5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Mortierellomycota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4357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5796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Mucoromycota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385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B38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Nitrospirae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6460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Olpidiomycota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32944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4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Planctomycetes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57064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96E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Proteobacteria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6070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AE3F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Thaumarchaeota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8353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Verrucomicrobia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2047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WPS-2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74406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DF84AA57-D1C5-A843-B965-41E3BAFFC454}"/>
              </a:ext>
            </a:extLst>
          </p:cNvPr>
          <p:cNvSpPr/>
          <p:nvPr/>
        </p:nvSpPr>
        <p:spPr>
          <a:xfrm>
            <a:off x="17342972" y="927391"/>
            <a:ext cx="526284" cy="4840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35898-B841-FC42-A0B9-4F6898CFC293}"/>
              </a:ext>
            </a:extLst>
          </p:cNvPr>
          <p:cNvSpPr/>
          <p:nvPr/>
        </p:nvSpPr>
        <p:spPr>
          <a:xfrm>
            <a:off x="17342972" y="1657145"/>
            <a:ext cx="526284" cy="512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8C27-28D9-BE49-B78B-4D3536C82BD1}"/>
              </a:ext>
            </a:extLst>
          </p:cNvPr>
          <p:cNvSpPr txBox="1"/>
          <p:nvPr/>
        </p:nvSpPr>
        <p:spPr>
          <a:xfrm>
            <a:off x="17869256" y="927391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8184B-CFFD-774A-A70A-9CE5C84F1DD1}"/>
              </a:ext>
            </a:extLst>
          </p:cNvPr>
          <p:cNvSpPr txBox="1"/>
          <p:nvPr/>
        </p:nvSpPr>
        <p:spPr>
          <a:xfrm>
            <a:off x="17873372" y="1646795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Fungi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694A-2AB4-784D-81E8-31608FF364D4}"/>
              </a:ext>
            </a:extLst>
          </p:cNvPr>
          <p:cNvSpPr txBox="1"/>
          <p:nvPr/>
        </p:nvSpPr>
        <p:spPr>
          <a:xfrm>
            <a:off x="14269465" y="165714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Microvirga</a:t>
            </a:r>
            <a:r>
              <a:rPr lang="en-US" sz="2800" i="1" dirty="0"/>
              <a:t> sp.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7E37E-A6FA-6344-B288-7B1B3CD6B2E0}"/>
              </a:ext>
            </a:extLst>
          </p:cNvPr>
          <p:cNvSpPr txBox="1"/>
          <p:nvPr/>
        </p:nvSpPr>
        <p:spPr>
          <a:xfrm>
            <a:off x="13168955" y="2913135"/>
            <a:ext cx="289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Modestobacter</a:t>
            </a:r>
            <a:r>
              <a:rPr lang="en-US" sz="2800" i="1" dirty="0"/>
              <a:t> sp.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066CB-E3E7-C948-A2AB-F893B6196CCF}"/>
              </a:ext>
            </a:extLst>
          </p:cNvPr>
          <p:cNvSpPr txBox="1"/>
          <p:nvPr/>
        </p:nvSpPr>
        <p:spPr>
          <a:xfrm>
            <a:off x="10478443" y="3363826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Alternaria sp.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4C0CFA-7C64-3D4D-AC02-84A7B5C849E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849394" y="1916464"/>
            <a:ext cx="629049" cy="1708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3020B7-0C95-5946-803D-EBBEFFA8A90F}"/>
              </a:ext>
            </a:extLst>
          </p:cNvPr>
          <p:cNvSpPr txBox="1"/>
          <p:nvPr/>
        </p:nvSpPr>
        <p:spPr>
          <a:xfrm>
            <a:off x="10478443" y="401155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Candidatus</a:t>
            </a:r>
            <a:r>
              <a:rPr lang="en-US" sz="2800" i="1" dirty="0"/>
              <a:t> </a:t>
            </a:r>
            <a:r>
              <a:rPr lang="en-US" sz="2800" i="1" dirty="0" err="1"/>
              <a:t>Nitrososphaera</a:t>
            </a:r>
            <a:endParaRPr lang="en-US" sz="28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D5771E-DCAE-B549-B94E-389E391652E7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10478443" y="662765"/>
            <a:ext cx="0" cy="748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F5DBF3F-31B2-6A4D-AC63-834864CB4036}"/>
              </a:ext>
            </a:extLst>
          </p:cNvPr>
          <p:cNvSpPr/>
          <p:nvPr/>
        </p:nvSpPr>
        <p:spPr>
          <a:xfrm>
            <a:off x="17342971" y="235130"/>
            <a:ext cx="526285" cy="523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49B98-73AA-684B-9E17-61FF85FA169A}"/>
              </a:ext>
            </a:extLst>
          </p:cNvPr>
          <p:cNvSpPr txBox="1"/>
          <p:nvPr/>
        </p:nvSpPr>
        <p:spPr>
          <a:xfrm>
            <a:off x="17869255" y="243591"/>
            <a:ext cx="137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Archaea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CF8EDE-5D6B-B146-975D-B5904C9C3853}"/>
              </a:ext>
            </a:extLst>
          </p:cNvPr>
          <p:cNvCxnSpPr/>
          <p:nvPr/>
        </p:nvCxnSpPr>
        <p:spPr>
          <a:xfrm flipV="1">
            <a:off x="15474908" y="1182395"/>
            <a:ext cx="0" cy="46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525F63-2888-7B4D-9B35-EC0E5D6BB277}"/>
              </a:ext>
            </a:extLst>
          </p:cNvPr>
          <p:cNvCxnSpPr/>
          <p:nvPr/>
        </p:nvCxnSpPr>
        <p:spPr>
          <a:xfrm flipV="1">
            <a:off x="13898880" y="1390360"/>
            <a:ext cx="370585" cy="15227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33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nuttapon pombubpa</dc:creator>
  <cp:lastModifiedBy>nuttapon pombubpa</cp:lastModifiedBy>
  <cp:revision>13</cp:revision>
  <dcterms:created xsi:type="dcterms:W3CDTF">2019-12-16T19:22:05Z</dcterms:created>
  <dcterms:modified xsi:type="dcterms:W3CDTF">2019-12-16T21:46:31Z</dcterms:modified>
</cp:coreProperties>
</file>