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 rot="10800000" flipH="1">
            <a:off y="2984999" x="0"/>
            <a:ext cy="21585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y="2393175" x="0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rot="10800000" flipH="1">
            <a:off y="2983958" x="0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y="3093357" x="685800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/>
        </p:nvSpPr>
        <p:spPr>
          <a:xfrm rot="10800000" flipH="1">
            <a:off y="4412699" x="0"/>
            <a:ext cy="7307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flipH="1">
            <a:off y="3820834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 rot="10800000">
            <a:off y="4411617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421726" x="457200"/>
            <a:ext cy="5052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/>
        </p:nvSpPr>
        <p:spPr>
          <a:xfrm>
            <a:off y="76256" x="6676"/>
            <a:ext cy="5054792" cx="9134130"/>
          </a:xfrm>
          <a:custGeom>
            <a:pathLst>
              <a:path w="9157023" extrusionOk="0" h="6739723">
                <a:moveTo>
                  <a:pt y="0" x="1629"/>
                </a:moveTo>
                <a:lnTo>
                  <a:pt y="4340980" x="9157023"/>
                </a:lnTo>
                <a:lnTo>
                  <a:pt y="6739723" x="1593"/>
                </a:lnTo>
                <a:cubicBezTo>
                  <a:pt y="5123960" x="-3941"/>
                  <a:pt y="1615763" x="7163"/>
                  <a:pt y="0" x="162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Sisteme expert</a:t>
            </a:r>
          </a:p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y="3093357" x="685800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Diagnostica astmei</a:t>
            </a:r>
          </a:p>
          <a:p>
            <a:pPr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idx="2" type="subTitle"/>
          </p:nvPr>
        </p:nvSpPr>
        <p:spPr>
          <a:xfrm>
            <a:off y="4437974" x="838200"/>
            <a:ext cy="5801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lang="en" i="0"/>
              <a:t>Stajilov Vladimir, MAI-141m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Определение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Экспе́ртная систе́ма — компьютерная система, способная частично заменить специалиста-эксперта в разрешении проблемной ситуации. Современные ЭС начали разрабатываться исследователями искусственного интеллекта в 1970-х годах, а в 1980-х получили коммерческое подкрепление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Стэйкхолдеры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"/>
              <a:t>эксперты той проблемной области, к которой относятся задачи, решаемые ЭС;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"/>
              <a:t>инженеры по знаниям, являющиеся специалистами по разработке систем искусственного интелекта;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"/>
              <a:t>программисты, осуществляющие реализацию ЭС.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Этапы разработки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/>
              <a:t>Анализ прикладной области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/>
              <a:t>Моделирование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/>
              <a:t>Реализация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Диагностика астмы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Задание: Создать ЭС для диагоностики бронхиальной астмы у пациента, выявления ее этимологии, выявления ее степени осложнения (стратации) и выписывание лечения для пациента.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АЛГОРИТМ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863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"/>
              <a:t>Спрашиваем симптомы, чтобы выявить диагноз астмы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"/>
              <a:t>Спрашиваем провоцирующие факторы, чтобы выявить этиологию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"/>
              <a:t>Спрашиваем проявление симтомов, чтобы выявить тяжесть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"/>
              <a:t>Создаем правила для анализа фактов, чтобы получить лечение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Проблемы ЭС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sz="2000" lang="en"/>
              <a:t>Способ формализации знаний, представление знаний из реально мира в виде фактов и правил для информационой системы,не всегда отражает действительность.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sz="2000" lang="en"/>
              <a:t>Для многих систем не хватает данных. Например, если в наличии были бы наборы медицинских статистических данных про бронхиальную астму, то было бы возможность cделать намного более точный диагноз и прописать бы точное иследования.</a:t>
            </a:r>
          </a:p>
          <a:p>
            <a:pPr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sz="2000" lang="en"/>
              <a:t>Недостаток экспертов в различных областях или их некомпетентность с создании баз знаний.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Вывод и демо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latin typeface="Arial"/>
                <a:ea typeface="Arial"/>
                <a:cs typeface="Arial"/>
                <a:sym typeface="Arial"/>
              </a:rPr>
              <a:t>Приложив относительно небольшие усилия мы создали экспертную систему для обследования пациентов, выявления диазгоза заболевания бронхиально астмы, степени тяжести и даже выписали лечение. </a:t>
            </a:r>
          </a:p>
          <a:p>
            <a:pPr rtl="0" lvl="0"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latin typeface="Arial"/>
                <a:ea typeface="Arial"/>
                <a:cs typeface="Arial"/>
                <a:sym typeface="Arial"/>
              </a:rPr>
              <a:t>Однако, чтобы система работала еще лучше, ее необходимо дополнить б</a:t>
            </a:r>
            <a:r>
              <a:rPr sz="1800" lang="en" i="1">
                <a:latin typeface="Arial"/>
                <a:ea typeface="Arial"/>
                <a:cs typeface="Arial"/>
                <a:sym typeface="Arial"/>
              </a:rPr>
              <a:t>о</a:t>
            </a:r>
            <a:r>
              <a:rPr sz="1800" lang="en">
                <a:latin typeface="Arial"/>
                <a:ea typeface="Arial"/>
                <a:cs typeface="Arial"/>
                <a:sym typeface="Arial"/>
              </a:rPr>
              <a:t>льшим количеством знаний, а для этого в свою очередь нужна достаточно долгая и кропотливая работа с экспертами в соответствующих областях. Все же, даже эта небольшая система может дать вполне достоверный ответ на вопрос “Заболел ли пациент астмой?”</a:t>
            </a:r>
          </a:p>
          <a:p>
            <a:pPr lvl="0"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latin typeface="Arial"/>
                <a:ea typeface="Arial"/>
                <a:cs typeface="Arial"/>
                <a:sym typeface="Arial"/>
              </a:rPr>
              <a:t>Не зная прикладную область и плохо изучив задачу, невозможно построить эффективную экспертную систему.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