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자바스크립트 </a:t>
            </a:r>
            <a:r>
              <a:rPr lang="ko-KR" altLang="en-US" smtClean="0"/>
              <a:t>기본문법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변수선언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var </a:t>
            </a:r>
            <a:r>
              <a:rPr lang="ko-KR" altLang="en-US" smtClean="0"/>
              <a:t>변수명 </a:t>
            </a:r>
            <a:r>
              <a:rPr lang="en-US" altLang="ko-KR" smtClean="0"/>
              <a:t>= </a:t>
            </a:r>
            <a:r>
              <a:rPr lang="ko-KR" altLang="en-US" smtClean="0"/>
              <a:t>값</a:t>
            </a:r>
            <a:r>
              <a:rPr lang="en-US" altLang="ko-KR" smtClean="0"/>
              <a:t>;</a:t>
            </a:r>
          </a:p>
          <a:p>
            <a:r>
              <a:rPr lang="ko-KR" altLang="en-US" smtClean="0"/>
              <a:t>카멜 표기법</a:t>
            </a:r>
            <a:endParaRPr lang="en-US" altLang="ko-KR" smtClean="0"/>
          </a:p>
          <a:p>
            <a:pPr lvl="1"/>
            <a:r>
              <a:rPr lang="ko-KR" altLang="en-US" smtClean="0"/>
              <a:t>첫 알파벳은 소문자로 표기하며</a:t>
            </a:r>
            <a:r>
              <a:rPr lang="en-US" altLang="ko-KR" smtClean="0"/>
              <a:t>, </a:t>
            </a:r>
            <a:r>
              <a:rPr lang="ko-KR" altLang="en-US" smtClean="0"/>
              <a:t>두번째 단어부터는 대문자로 표기</a:t>
            </a:r>
            <a:endParaRPr lang="en-US" altLang="ko-KR" smtClean="0"/>
          </a:p>
          <a:p>
            <a:pPr lvl="1"/>
            <a:r>
              <a:rPr lang="ko-KR" altLang="en-US" smtClean="0"/>
              <a:t>작성된 결과 낙타의 등처럼 보인다고 해서 카멜 표기법이라 함</a:t>
            </a:r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 getName() : get + name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연관된 데이터를 모아서 하나로 관리하기 위해 사용하는 데이터 타입</a:t>
            </a:r>
            <a:endParaRPr lang="en-US" altLang="ko-KR" smtClean="0"/>
          </a:p>
          <a:p>
            <a:r>
              <a:rPr lang="ko-KR" altLang="en-US" smtClean="0"/>
              <a:t>인덱스 값은 </a:t>
            </a:r>
            <a:r>
              <a:rPr lang="en-US" altLang="ko-KR" smtClean="0"/>
              <a:t>0</a:t>
            </a:r>
            <a:r>
              <a:rPr lang="ko-KR" altLang="en-US" smtClean="0"/>
              <a:t>부터 시작</a:t>
            </a:r>
            <a:endParaRPr lang="en-US" altLang="ko-KR" smtClean="0"/>
          </a:p>
          <a:p>
            <a:r>
              <a:rPr lang="ko-KR" altLang="en-US" smtClean="0"/>
              <a:t>자바스크립트에서 배열은 다른 타입으로 된 배열도 만들 수 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7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var </a:t>
            </a:r>
            <a:r>
              <a:rPr lang="ko-KR" altLang="en-US" smtClean="0"/>
              <a:t>배열명 </a:t>
            </a:r>
            <a:r>
              <a:rPr lang="en-US" altLang="ko-KR" smtClean="0"/>
              <a:t>= [</a:t>
            </a:r>
            <a:r>
              <a:rPr lang="ko-KR" altLang="en-US" smtClean="0"/>
              <a:t>원소</a:t>
            </a:r>
            <a:r>
              <a:rPr lang="en-US" altLang="ko-KR" smtClean="0"/>
              <a:t>1, </a:t>
            </a:r>
            <a:r>
              <a:rPr lang="ko-KR" altLang="en-US" smtClean="0"/>
              <a:t>원소</a:t>
            </a:r>
            <a:r>
              <a:rPr lang="en-US" altLang="ko-KR" smtClean="0"/>
              <a:t>2, …, </a:t>
            </a:r>
            <a:r>
              <a:rPr lang="ko-KR" altLang="en-US" smtClean="0"/>
              <a:t>원소</a:t>
            </a:r>
            <a:r>
              <a:rPr lang="en-US" altLang="ko-KR" smtClean="0"/>
              <a:t>n];</a:t>
            </a:r>
          </a:p>
          <a:p>
            <a:r>
              <a:rPr lang="en-US" altLang="ko-KR" smtClean="0"/>
              <a:t>var </a:t>
            </a:r>
            <a:r>
              <a:rPr lang="ko-KR" altLang="en-US" smtClean="0"/>
              <a:t>배열명 </a:t>
            </a:r>
            <a:r>
              <a:rPr lang="en-US" altLang="ko-KR" smtClean="0"/>
              <a:t>= new Array();</a:t>
            </a:r>
          </a:p>
          <a:p>
            <a:r>
              <a:rPr lang="en-US" altLang="ko-KR" smtClean="0"/>
              <a:t>var </a:t>
            </a:r>
            <a:r>
              <a:rPr lang="ko-KR" altLang="en-US" smtClean="0"/>
              <a:t>배열명 </a:t>
            </a:r>
            <a:r>
              <a:rPr lang="en-US" altLang="ko-KR" smtClean="0"/>
              <a:t>= new Array(</a:t>
            </a:r>
            <a:r>
              <a:rPr lang="ko-KR" altLang="en-US" smtClean="0"/>
              <a:t>배열의 개수</a:t>
            </a:r>
            <a:r>
              <a:rPr lang="en-US" altLang="ko-KR" smtClean="0"/>
              <a:t>);</a:t>
            </a:r>
          </a:p>
          <a:p>
            <a:r>
              <a:rPr lang="en-US" altLang="ko-KR" smtClean="0"/>
              <a:t>var </a:t>
            </a:r>
            <a:r>
              <a:rPr lang="ko-KR" altLang="en-US" smtClean="0"/>
              <a:t>배열명 </a:t>
            </a:r>
            <a:r>
              <a:rPr lang="en-US" altLang="ko-KR" smtClean="0"/>
              <a:t>= new Array(</a:t>
            </a:r>
            <a:r>
              <a:rPr lang="ko-KR" altLang="en-US" smtClean="0"/>
              <a:t>원소</a:t>
            </a:r>
            <a:r>
              <a:rPr lang="en-US" altLang="ko-KR" smtClean="0"/>
              <a:t>1, </a:t>
            </a:r>
            <a:r>
              <a:rPr lang="ko-KR" altLang="en-US" smtClean="0"/>
              <a:t>원소</a:t>
            </a:r>
            <a:r>
              <a:rPr lang="en-US" altLang="ko-KR" smtClean="0"/>
              <a:t>2,  …, </a:t>
            </a:r>
            <a:r>
              <a:rPr lang="ko-KR" altLang="en-US" smtClean="0"/>
              <a:t>원소</a:t>
            </a:r>
            <a:r>
              <a:rPr lang="en-US" altLang="ko-KR" smtClean="0"/>
              <a:t>n);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</a:t>
            </a:r>
            <a:r>
              <a:rPr lang="en-US" altLang="ko-KR" smtClean="0"/>
              <a:t>property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length : </a:t>
            </a:r>
            <a:r>
              <a:rPr lang="ko-KR" altLang="en-US" smtClean="0"/>
              <a:t>배열의 길이를 반환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24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</a:t>
            </a:r>
            <a:r>
              <a:rPr lang="en-US" altLang="ko-KR" smtClean="0"/>
              <a:t>method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concat(array) : </a:t>
            </a:r>
            <a:r>
              <a:rPr lang="ko-KR" altLang="en-US" smtClean="0"/>
              <a:t>두 개의 배열을 하나의 배열로 만들어 반환</a:t>
            </a:r>
            <a:endParaRPr lang="en-US" altLang="ko-KR" smtClean="0"/>
          </a:p>
          <a:p>
            <a:r>
              <a:rPr lang="en-US" altLang="ko-KR" smtClean="0"/>
              <a:t>push(add_item) : </a:t>
            </a:r>
            <a:r>
              <a:rPr lang="ko-KR" altLang="en-US" smtClean="0"/>
              <a:t>배열의 끝에 원소를 추가한 후 배열의 길이를 반환</a:t>
            </a:r>
            <a:endParaRPr lang="en-US" altLang="ko-KR" smtClean="0"/>
          </a:p>
          <a:p>
            <a:r>
              <a:rPr lang="en-US" altLang="ko-KR" smtClean="0"/>
              <a:t>pop() : </a:t>
            </a:r>
            <a:r>
              <a:rPr lang="ko-KR" altLang="en-US" smtClean="0"/>
              <a:t>배열의 마지막 항목을 제거하고 그것을 반환</a:t>
            </a:r>
            <a:endParaRPr lang="en-US" altLang="ko-KR" smtClean="0"/>
          </a:p>
          <a:p>
            <a:r>
              <a:rPr lang="en-US" altLang="ko-KR" smtClean="0"/>
              <a:t>shift() : </a:t>
            </a:r>
            <a:r>
              <a:rPr lang="ko-KR" altLang="en-US" smtClean="0"/>
              <a:t>배열의 첫번째 항목을 제거하고 그것을 반환</a:t>
            </a:r>
            <a:endParaRPr lang="en-US" altLang="ko-KR" smtClean="0"/>
          </a:p>
          <a:p>
            <a:r>
              <a:rPr lang="en-US" altLang="ko-KR" smtClean="0"/>
              <a:t>unshift(add_item) : </a:t>
            </a:r>
            <a:r>
              <a:rPr lang="ko-KR" altLang="en-US" smtClean="0"/>
              <a:t>배열의 맨 앞에 원소를 추가한 후 배열의 길이를 반환</a:t>
            </a:r>
            <a:endParaRPr lang="en-US" altLang="ko-KR" smtClean="0"/>
          </a:p>
          <a:p>
            <a:r>
              <a:rPr lang="en-US" altLang="ko-KR" smtClean="0"/>
              <a:t>join(</a:t>
            </a:r>
            <a:r>
              <a:rPr lang="ko-KR" altLang="en-US" smtClean="0"/>
              <a:t>구분자</a:t>
            </a:r>
            <a:r>
              <a:rPr lang="en-US" altLang="ko-KR" smtClean="0"/>
              <a:t>) : </a:t>
            </a:r>
            <a:r>
              <a:rPr lang="ko-KR" altLang="en-US" smtClean="0"/>
              <a:t>지정된 구분자를 이용하여 배열을 문자열로 변환하여 반환</a:t>
            </a:r>
            <a:endParaRPr lang="en-US" altLang="ko-KR" smtClean="0"/>
          </a:p>
          <a:p>
            <a:r>
              <a:rPr lang="en-US" altLang="ko-KR" smtClean="0"/>
              <a:t>splice(stat_index, deleteCount[, item1, …, itemN]) : start_index</a:t>
            </a:r>
            <a:r>
              <a:rPr lang="ko-KR" altLang="en-US" smtClean="0"/>
              <a:t>에서 시작해서 </a:t>
            </a:r>
            <a:r>
              <a:rPr lang="en-US" altLang="ko-KR" smtClean="0"/>
              <a:t>deleteCount </a:t>
            </a:r>
            <a:r>
              <a:rPr lang="ko-KR" altLang="en-US" smtClean="0"/>
              <a:t>개수만큼 제거하고 다른 원소로 대체</a:t>
            </a:r>
            <a:r>
              <a:rPr lang="en-US" altLang="ko-KR" smtClean="0"/>
              <a:t>(item1, …, itemN)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4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</a:t>
            </a:r>
            <a:r>
              <a:rPr lang="en-US" altLang="ko-KR" smtClean="0"/>
              <a:t>method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slice(start_index[,end_index])  : start_index</a:t>
            </a:r>
            <a:r>
              <a:rPr lang="ko-KR" altLang="en-US" smtClean="0"/>
              <a:t>부터 </a:t>
            </a:r>
            <a:r>
              <a:rPr lang="en-US" altLang="ko-KR" smtClean="0"/>
              <a:t>end_index</a:t>
            </a:r>
            <a:r>
              <a:rPr lang="ko-KR" altLang="en-US" smtClean="0"/>
              <a:t>사이의 원소를 배열로 반환</a:t>
            </a:r>
            <a:endParaRPr lang="en-US" altLang="ko-KR" smtClean="0"/>
          </a:p>
          <a:p>
            <a:r>
              <a:rPr lang="en-US" altLang="ko-KR" smtClean="0"/>
              <a:t>reverse() : </a:t>
            </a:r>
            <a:r>
              <a:rPr lang="ko-KR" altLang="en-US" smtClean="0"/>
              <a:t>배열의 원소 순서를 거꾸로 변경</a:t>
            </a:r>
            <a:endParaRPr lang="en-US" altLang="ko-KR" smtClean="0"/>
          </a:p>
          <a:p>
            <a:r>
              <a:rPr lang="en-US" altLang="ko-KR" smtClean="0"/>
              <a:t>sort() : </a:t>
            </a:r>
            <a:r>
              <a:rPr lang="ko-KR" altLang="en-US" smtClean="0"/>
              <a:t>배열의 원소를 모두 문자열로 변환한 후 사전식으로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연산자</a:t>
            </a:r>
            <a:r>
              <a:rPr lang="en-US" altLang="ko-KR" smtClean="0"/>
              <a:t>(</a:t>
            </a:r>
            <a:r>
              <a:rPr lang="ko-KR" altLang="en-US" smtClean="0"/>
              <a:t>자바 연산자와 비슷함으로 생략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 === B</a:t>
            </a:r>
          </a:p>
          <a:p>
            <a:pPr lvl="1"/>
            <a:r>
              <a:rPr lang="ko-KR" altLang="en-US" smtClean="0"/>
              <a:t>정확히 같다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NaN</a:t>
            </a:r>
            <a:r>
              <a:rPr lang="ko-KR" altLang="en-US" smtClean="0"/>
              <a:t>은 비교가 불가능</a:t>
            </a:r>
            <a:endParaRPr lang="en-US" altLang="ko-KR" smtClean="0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console.log(1 == ‘1’);</a:t>
            </a:r>
          </a:p>
          <a:p>
            <a:pPr marL="0" indent="0">
              <a:buNone/>
            </a:pPr>
            <a:r>
              <a:rPr lang="en-US" altLang="ko-KR" smtClean="0"/>
              <a:t>console.log(1 === ‘1’);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9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조건문</a:t>
            </a:r>
            <a:r>
              <a:rPr lang="en-US" altLang="ko-KR" smtClean="0"/>
              <a:t>(</a:t>
            </a:r>
            <a:r>
              <a:rPr lang="ko-KR" altLang="en-US" smtClean="0"/>
              <a:t>자바의 조건문과 같음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48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</a:t>
            </a:r>
            <a:r>
              <a:rPr lang="en-US" altLang="ko-KR" smtClean="0"/>
              <a:t>(</a:t>
            </a:r>
            <a:r>
              <a:rPr lang="ko-KR" altLang="en-US" smtClean="0"/>
              <a:t>자바의 반복문과 같음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단 </a:t>
            </a:r>
            <a:r>
              <a:rPr lang="en-US" altLang="ko-KR" smtClean="0"/>
              <a:t>for .. in </a:t>
            </a:r>
            <a:r>
              <a:rPr lang="ko-KR" altLang="en-US" smtClean="0"/>
              <a:t>반복문이 있음</a:t>
            </a:r>
            <a:r>
              <a:rPr lang="en-US" altLang="ko-KR" smtClean="0"/>
              <a:t>(</a:t>
            </a:r>
            <a:r>
              <a:rPr lang="ko-KR" altLang="en-US" smtClean="0"/>
              <a:t>자바의 향상된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r>
              <a:rPr lang="en-US" altLang="ko-KR" smtClean="0"/>
              <a:t>:for each</a:t>
            </a:r>
            <a:r>
              <a:rPr lang="ko-KR" altLang="en-US" smtClean="0"/>
              <a:t>문과 비슷함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var arr = [10,20,30];</a:t>
            </a:r>
          </a:p>
          <a:p>
            <a:pPr marL="0" indent="0">
              <a:buNone/>
            </a:pPr>
            <a:r>
              <a:rPr lang="en-US" altLang="ko-KR" smtClean="0"/>
              <a:t>for(item in arr){</a:t>
            </a:r>
          </a:p>
          <a:p>
            <a:pPr marL="0" indent="0">
              <a:buNone/>
            </a:pPr>
            <a:r>
              <a:rPr lang="en-US" altLang="ko-KR" smtClean="0"/>
              <a:t>	console.log(“name : ” + item + “ value : ” +array[item]);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0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break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break; </a:t>
            </a:r>
          </a:p>
          <a:p>
            <a:pPr lvl="1"/>
            <a:r>
              <a:rPr lang="ko-KR" altLang="en-US" smtClean="0"/>
              <a:t>현재 동작하는 반복문이나 </a:t>
            </a:r>
            <a:r>
              <a:rPr lang="en-US" altLang="ko-KR" smtClean="0"/>
              <a:t>switch</a:t>
            </a:r>
            <a:r>
              <a:rPr lang="ko-KR" altLang="en-US" smtClean="0"/>
              <a:t>를 즉시 종료</a:t>
            </a:r>
            <a:endParaRPr lang="en-US" altLang="ko-KR" smtClean="0"/>
          </a:p>
          <a:p>
            <a:r>
              <a:rPr lang="en-US" altLang="ko-KR" smtClean="0"/>
              <a:t>break </a:t>
            </a:r>
            <a:r>
              <a:rPr lang="ko-KR" altLang="en-US" smtClean="0"/>
              <a:t>레이블명</a:t>
            </a:r>
            <a:r>
              <a:rPr lang="en-US" altLang="ko-KR" smtClean="0"/>
              <a:t>;</a:t>
            </a:r>
          </a:p>
          <a:p>
            <a:pPr lvl="1"/>
            <a:r>
              <a:rPr lang="ko-KR" altLang="en-US" smtClean="0"/>
              <a:t>레이블명이</a:t>
            </a:r>
            <a:r>
              <a:rPr lang="en-US" altLang="ko-KR" smtClean="0"/>
              <a:t> </a:t>
            </a:r>
            <a:r>
              <a:rPr lang="ko-KR" altLang="en-US" smtClean="0"/>
              <a:t>지정된 구문의 끝으로 실행 흐름을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</a:t>
            </a:r>
            <a:r>
              <a:rPr lang="en-US" altLang="ko-KR" smtClean="0"/>
              <a:t>(var)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14622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자료형 타입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Number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숫자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정수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null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값이 없음을 명시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undefined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미정의 값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Symbol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유일하고 변경 불가능한 기본값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38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문자열은 큰따옴표</a:t>
            </a:r>
            <a:r>
              <a:rPr lang="en-US" altLang="ko-KR" smtClean="0"/>
              <a:t>(“”) </a:t>
            </a:r>
            <a:r>
              <a:rPr lang="ko-KR" altLang="en-US" smtClean="0"/>
              <a:t>또는 작은 따옴표</a:t>
            </a:r>
            <a:r>
              <a:rPr lang="en-US" altLang="ko-KR" smtClean="0"/>
              <a:t>(‘’)</a:t>
            </a:r>
            <a:r>
              <a:rPr lang="ko-KR" altLang="en-US" smtClean="0"/>
              <a:t>로 묶어 표현한다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내부적으로 유니코드로</a:t>
            </a:r>
            <a:r>
              <a:rPr lang="en-US" altLang="ko-KR" smtClean="0"/>
              <a:t>(</a:t>
            </a:r>
            <a:r>
              <a:rPr lang="ko-KR" altLang="en-US" smtClean="0"/>
              <a:t>부호가 없는 </a:t>
            </a:r>
            <a:r>
              <a:rPr lang="en-US" altLang="ko-KR" smtClean="0"/>
              <a:t>16</a:t>
            </a:r>
            <a:r>
              <a:rPr lang="ko-KR" altLang="en-US" smtClean="0"/>
              <a:t>비트 정수</a:t>
            </a:r>
            <a:r>
              <a:rPr lang="en-US" altLang="ko-KR" smtClean="0"/>
              <a:t>)</a:t>
            </a:r>
            <a:r>
              <a:rPr lang="ko-KR" altLang="en-US" smtClean="0"/>
              <a:t> 구성돼 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var str1 = “My name is”;</a:t>
            </a:r>
          </a:p>
          <a:p>
            <a:pPr marL="0" indent="0">
              <a:buNone/>
            </a:pPr>
            <a:r>
              <a:rPr lang="en-US" altLang="ko-KR" smtClean="0"/>
              <a:t>var str2 = ‘JavaScript’;</a:t>
            </a:r>
          </a:p>
          <a:p>
            <a:pPr marL="0" indent="0">
              <a:buNone/>
            </a:pPr>
            <a:r>
              <a:rPr lang="en-US" altLang="ko-KR" smtClean="0"/>
              <a:t>var str3 = String(“My name is”);</a:t>
            </a:r>
          </a:p>
          <a:p>
            <a:pPr marL="0" indent="0">
              <a:buNone/>
            </a:pPr>
            <a:r>
              <a:rPr lang="en-US" altLang="ko-KR" smtClean="0"/>
              <a:t>var str4 = new String(“JavaScript”);</a:t>
            </a:r>
          </a:p>
          <a:p>
            <a:pPr marL="0" indent="0">
              <a:buNone/>
            </a:pPr>
            <a:r>
              <a:rPr lang="en-US" altLang="ko-KR" smtClean="0"/>
              <a:t>var str5 = str2.valueOf();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2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String </a:t>
            </a:r>
            <a:r>
              <a:rPr lang="ko-KR" altLang="en-US" smtClean="0"/>
              <a:t>타입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문자열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console.log(“B”&gt; “A”);</a:t>
            </a:r>
          </a:p>
          <a:p>
            <a:pPr marL="0" indent="0">
              <a:buNone/>
            </a:pPr>
            <a:r>
              <a:rPr lang="en-US" altLang="ko-KR" smtClean="0"/>
              <a:t>console.log(“AB” &lt; “ABC”);</a:t>
            </a:r>
          </a:p>
          <a:p>
            <a:pPr marL="0" indent="0">
              <a:buNone/>
            </a:pPr>
            <a:r>
              <a:rPr lang="en-US" altLang="ko-KR" smtClean="0"/>
              <a:t>console.log(“A” &lt; “a”);</a:t>
            </a:r>
          </a:p>
          <a:p>
            <a:pPr marL="0" indent="0">
              <a:buNone/>
            </a:pPr>
            <a:r>
              <a:rPr lang="en-US" altLang="ko-KR" smtClean="0"/>
              <a:t>console.log(“3” &gt; “10”);</a:t>
            </a:r>
          </a:p>
          <a:p>
            <a:pPr marL="0" indent="0">
              <a:buNone/>
            </a:pPr>
            <a:r>
              <a:rPr lang="en-US" altLang="ko-KR" smtClean="0"/>
              <a:t>console.log(3 &gt; 10);</a:t>
            </a:r>
          </a:p>
          <a:p>
            <a:pPr marL="0" indent="0">
              <a:buNone/>
            </a:pPr>
            <a:r>
              <a:rPr lang="en-US" altLang="ko-KR" smtClean="0"/>
              <a:t>console.log(3 &gt; “10”);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4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 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var number1 = 116;</a:t>
            </a:r>
          </a:p>
          <a:p>
            <a:pPr marL="0" indent="0">
              <a:buNone/>
            </a:pPr>
            <a:r>
              <a:rPr lang="en-US" altLang="ko-KR" smtClean="0"/>
              <a:t>var number2 = 0xaf;</a:t>
            </a:r>
          </a:p>
          <a:p>
            <a:pPr marL="0" indent="0">
              <a:buNone/>
            </a:pPr>
            <a:r>
              <a:rPr lang="en-US" altLang="ko-KR" smtClean="0"/>
              <a:t>var number3 = 010;</a:t>
            </a:r>
          </a:p>
          <a:p>
            <a:pPr marL="0" indent="0">
              <a:buNone/>
            </a:pPr>
            <a:r>
              <a:rPr lang="en-US" altLang="ko-KR" smtClean="0"/>
              <a:t>var number4 = 3e6;</a:t>
            </a:r>
          </a:p>
          <a:p>
            <a:pPr marL="0" indent="0">
              <a:buNone/>
            </a:pPr>
            <a:r>
              <a:rPr lang="en-US" altLang="ko-KR" smtClean="0"/>
              <a:t>var number5 = 3E-6;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Number 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무한대를 자바스크립트에서 </a:t>
            </a:r>
            <a:r>
              <a:rPr lang="en-US" altLang="ko-KR" smtClean="0"/>
              <a:t>Infinity</a:t>
            </a:r>
            <a:r>
              <a:rPr lang="ko-KR" altLang="en-US" smtClean="0"/>
              <a:t>로 표현한다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무한수인지 유한수인지는 </a:t>
            </a:r>
            <a:r>
              <a:rPr lang="en-US" altLang="ko-KR" smtClean="0"/>
              <a:t>isFinite()</a:t>
            </a:r>
            <a:r>
              <a:rPr lang="ko-KR" altLang="en-US" smtClean="0"/>
              <a:t>함수를 통해 확인 가능하다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숫자가 아닌 값을 </a:t>
            </a:r>
            <a:r>
              <a:rPr lang="en-US" altLang="ko-KR" smtClean="0"/>
              <a:t>NaN(Not-a-Number)</a:t>
            </a:r>
            <a:r>
              <a:rPr lang="ko-KR" altLang="en-US" smtClean="0"/>
              <a:t>로 나타내기도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숫자인지 아닌지는 </a:t>
            </a:r>
            <a:r>
              <a:rPr lang="en-US" altLang="ko-KR" smtClean="0"/>
              <a:t>isNaN()</a:t>
            </a:r>
            <a:r>
              <a:rPr lang="ko-KR" altLang="en-US" smtClean="0"/>
              <a:t>함수를 통해 확인 가능하다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Boolean 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var bool1 = true;</a:t>
            </a:r>
          </a:p>
          <a:p>
            <a:pPr marL="0" indent="0">
              <a:buNone/>
            </a:pPr>
            <a:r>
              <a:rPr lang="en-US" altLang="ko-KR" smtClean="0"/>
              <a:t>var bool2 = 1;</a:t>
            </a:r>
          </a:p>
          <a:p>
            <a:pPr marL="0" indent="0">
              <a:buNone/>
            </a:pPr>
            <a:r>
              <a:rPr lang="en-US" altLang="ko-KR" smtClean="0"/>
              <a:t>var bool3 = 0;</a:t>
            </a:r>
          </a:p>
          <a:p>
            <a:pPr marL="0" indent="0">
              <a:buNone/>
            </a:pPr>
            <a:r>
              <a:rPr lang="en-US" altLang="ko-KR" smtClean="0"/>
              <a:t>var bool4 = NaN;</a:t>
            </a:r>
          </a:p>
          <a:p>
            <a:pPr marL="0" indent="0">
              <a:buNone/>
            </a:pPr>
            <a:r>
              <a:rPr lang="en-US" altLang="ko-KR" smtClean="0"/>
              <a:t>var bool5 = “”;</a:t>
            </a:r>
          </a:p>
          <a:p>
            <a:pPr marL="0" indent="0">
              <a:buNone/>
            </a:pPr>
            <a:r>
              <a:rPr lang="en-US" altLang="ko-KR" smtClean="0"/>
              <a:t>var bool6 = null;</a:t>
            </a:r>
          </a:p>
          <a:p>
            <a:pPr marL="0" indent="0">
              <a:buNone/>
            </a:pPr>
            <a:r>
              <a:rPr lang="en-US" altLang="ko-KR" smtClean="0"/>
              <a:t>console.log(!!bool*);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null</a:t>
            </a:r>
            <a:r>
              <a:rPr lang="ko-KR" altLang="en-US" smtClean="0"/>
              <a:t>과 </a:t>
            </a:r>
            <a:r>
              <a:rPr lang="en-US" altLang="ko-KR" smtClean="0"/>
              <a:t>nudifined </a:t>
            </a:r>
            <a:r>
              <a:rPr lang="ko-KR" altLang="en-US" smtClean="0"/>
              <a:t>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undifined</a:t>
            </a:r>
            <a:r>
              <a:rPr lang="ko-KR" altLang="en-US" smtClean="0"/>
              <a:t>는 변수가 정의되지 않았거나</a:t>
            </a:r>
            <a:r>
              <a:rPr lang="en-US" altLang="ko-KR" smtClean="0"/>
              <a:t>, </a:t>
            </a:r>
            <a:r>
              <a:rPr lang="ko-KR" altLang="en-US" smtClean="0"/>
              <a:t>선언은 되어있지만 값이 정의 되지 않은 경우이다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null</a:t>
            </a:r>
            <a:r>
              <a:rPr lang="ko-KR" altLang="en-US" smtClean="0"/>
              <a:t>은 값이 없음을 표현할 때 사용한다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null </a:t>
            </a:r>
            <a:r>
              <a:rPr lang="ko-KR" altLang="en-US" smtClean="0"/>
              <a:t>타입은 </a:t>
            </a:r>
            <a:r>
              <a:rPr lang="en-US" altLang="ko-KR" smtClean="0"/>
              <a:t>object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4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검사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typeof operand </a:t>
            </a:r>
          </a:p>
          <a:p>
            <a:r>
              <a:rPr lang="en-US" altLang="ko-KR" smtClean="0"/>
              <a:t>typeof(operand)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var variable = “123”;</a:t>
            </a:r>
          </a:p>
          <a:p>
            <a:pPr marL="0" indent="0">
              <a:buNone/>
            </a:pPr>
            <a:r>
              <a:rPr lang="en-US" altLang="ko-KR" smtClean="0"/>
              <a:t>console.log(typeof variable);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49760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602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 3</vt:lpstr>
      <vt:lpstr>패싯</vt:lpstr>
      <vt:lpstr>자바스크립트 기본문법</vt:lpstr>
      <vt:lpstr>자료형 (var)</vt:lpstr>
      <vt:lpstr>String 타입</vt:lpstr>
      <vt:lpstr>String 타입 – 문자열 비교</vt:lpstr>
      <vt:lpstr>Number 타입</vt:lpstr>
      <vt:lpstr>Number 타입</vt:lpstr>
      <vt:lpstr>Boolean 타입</vt:lpstr>
      <vt:lpstr>null과 nudifined 타입</vt:lpstr>
      <vt:lpstr>자료형 검사</vt:lpstr>
      <vt:lpstr>변수선언</vt:lpstr>
      <vt:lpstr>배열</vt:lpstr>
      <vt:lpstr>배열 생성</vt:lpstr>
      <vt:lpstr>배열의 property</vt:lpstr>
      <vt:lpstr>배열의 method</vt:lpstr>
      <vt:lpstr>배열의 method</vt:lpstr>
      <vt:lpstr>연산자(자바 연산자와 비슷함으로 생략)</vt:lpstr>
      <vt:lpstr>조건문(자바의 조건문과 같음)</vt:lpstr>
      <vt:lpstr>반복문(자바의 반복문과 같음)</vt:lpstr>
      <vt:lpstr>break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개요</dc:title>
  <dc:creator>STAJUN</dc:creator>
  <cp:lastModifiedBy>STAJUN</cp:lastModifiedBy>
  <cp:revision>16</cp:revision>
  <dcterms:created xsi:type="dcterms:W3CDTF">2018-05-26T10:47:27Z</dcterms:created>
  <dcterms:modified xsi:type="dcterms:W3CDTF">2018-05-27T16:39:43Z</dcterms:modified>
</cp:coreProperties>
</file>