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콜백함수 에제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var</a:t>
            </a:r>
            <a:r>
              <a:rPr lang="ko-KR" altLang="en-US"/>
              <a:t> </a:t>
            </a:r>
            <a:r>
              <a:rPr lang="en-US" altLang="ko-KR" smtClean="0"/>
              <a:t>count = 1;</a:t>
            </a:r>
          </a:p>
          <a:p>
            <a:pPr marL="0" indent="0">
              <a:buNone/>
            </a:pPr>
            <a:r>
              <a:rPr lang="en-US" altLang="ko-KR" smtClean="0"/>
              <a:t>function sayHello() {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console.log(“Hello world : ”, count);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count++;</a:t>
            </a:r>
          </a:p>
          <a:p>
            <a:pPr marL="0" indent="0">
              <a:buNone/>
            </a:pPr>
            <a:r>
              <a:rPr lang="en-US" altLang="ko-KR" smtClean="0"/>
              <a:t>}</a:t>
            </a:r>
          </a:p>
          <a:p>
            <a:pPr marL="0" indent="0">
              <a:buNone/>
            </a:pPr>
            <a:r>
              <a:rPr lang="en-US" altLang="ko-KR" smtClean="0"/>
              <a:t>setTimeout(sayHello, 5000);</a:t>
            </a:r>
          </a:p>
          <a:p>
            <a:pPr marL="0" indent="0">
              <a:buNone/>
            </a:pPr>
            <a:r>
              <a:rPr lang="en-US" altLang="ko-KR" smtClean="0"/>
              <a:t>console.log(“Hello callback function”);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2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Scope Chain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자신의 </a:t>
            </a:r>
            <a:r>
              <a:rPr lang="en-US" altLang="ko-KR" smtClean="0"/>
              <a:t>scope </a:t>
            </a:r>
            <a:r>
              <a:rPr lang="ko-KR" altLang="en-US" smtClean="0"/>
              <a:t>내에서</a:t>
            </a:r>
            <a:r>
              <a:rPr lang="en-US" altLang="ko-KR" smtClean="0"/>
              <a:t> </a:t>
            </a:r>
            <a:r>
              <a:rPr lang="ko-KR" altLang="en-US" smtClean="0"/>
              <a:t>찾지 못한 변수를 상위의 </a:t>
            </a:r>
            <a:r>
              <a:rPr lang="en-US" altLang="ko-KR" smtClean="0"/>
              <a:t>scope</a:t>
            </a:r>
            <a:r>
              <a:rPr lang="ko-KR" altLang="en-US" smtClean="0"/>
              <a:t>에서 변수를 찾아가는 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1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렉시컬</a:t>
            </a:r>
            <a:r>
              <a:rPr lang="en-US" altLang="ko-KR" smtClean="0"/>
              <a:t>(lexical)</a:t>
            </a:r>
            <a:r>
              <a:rPr lang="ko-KR" altLang="en-US" smtClean="0"/>
              <a:t>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함수 실행 시 먼저 함수 내에서 변수가 선언 되어 있는지 확인하는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내부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함수 내부에 선언된 함수</a:t>
            </a:r>
            <a:endParaRPr lang="en-US" altLang="ko-KR" smtClean="0"/>
          </a:p>
          <a:p>
            <a:r>
              <a:rPr lang="ko-KR" altLang="en-US" smtClean="0"/>
              <a:t>외부에서는 내부 함수를 호출할 수 없다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6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클로저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자신의 범위 밖에 있는 변수들에게 접근할 수 있는 함수</a:t>
            </a:r>
            <a:endParaRPr lang="en-US" altLang="ko-KR" smtClean="0"/>
          </a:p>
          <a:p>
            <a:r>
              <a:rPr lang="ko-KR" altLang="en-US" smtClean="0"/>
              <a:t>내부함수는 </a:t>
            </a:r>
            <a:r>
              <a:rPr lang="en-US" altLang="ko-KR" smtClean="0"/>
              <a:t>Scope Chain</a:t>
            </a:r>
            <a:r>
              <a:rPr lang="ko-KR" altLang="en-US" smtClean="0"/>
              <a:t>으로 인해 외부 함수의 지역변수에 접근할 수 있고</a:t>
            </a:r>
            <a:r>
              <a:rPr lang="en-US" altLang="ko-KR" smtClean="0"/>
              <a:t>, </a:t>
            </a:r>
            <a:r>
              <a:rPr lang="ko-KR" altLang="en-US" smtClean="0"/>
              <a:t>외부함수가 소멸되어도 외부함수의 지역 변수를 사용하는 내부함수가 소멸될때까지 해당 지역 변수는 소멸되지 않는 특성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7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내장함수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자바스크립트가 자체적으로 제공하는 함수</a:t>
            </a:r>
            <a:endParaRPr lang="en-US" altLang="ko-KR" smtClean="0"/>
          </a:p>
          <a:p>
            <a:r>
              <a:rPr lang="en-US" altLang="ko-KR" smtClean="0"/>
              <a:t>eval() : </a:t>
            </a:r>
            <a:r>
              <a:rPr lang="ko-KR" altLang="en-US" smtClean="0"/>
              <a:t>매개변수로 전달된 문자열을 자바스크립트의 코드로 인식하고 실행하는 함수</a:t>
            </a:r>
            <a:endParaRPr lang="en-US" altLang="ko-KR" smtClean="0"/>
          </a:p>
          <a:p>
            <a:r>
              <a:rPr lang="en-US" altLang="ko-KR" smtClean="0"/>
              <a:t>parseInt(), parseFloat() : </a:t>
            </a:r>
            <a:r>
              <a:rPr lang="ko-KR" altLang="en-US" smtClean="0"/>
              <a:t>앞에서부터 숫자로 변활할 수 있는 부분까지만 모두 숫자로 변환하는 함수</a:t>
            </a:r>
            <a:endParaRPr lang="en-US" altLang="ko-KR" smtClean="0"/>
          </a:p>
          <a:p>
            <a:r>
              <a:rPr lang="en-US" altLang="ko-KR" smtClean="0"/>
              <a:t>isFinite(), isNaN() : </a:t>
            </a:r>
            <a:r>
              <a:rPr lang="ko-KR" altLang="en-US" smtClean="0"/>
              <a:t>유한수인지 무한수인지</a:t>
            </a:r>
            <a:r>
              <a:rPr lang="en-US" altLang="ko-KR" smtClean="0"/>
              <a:t>, </a:t>
            </a:r>
            <a:r>
              <a:rPr lang="ko-KR" altLang="en-US" smtClean="0"/>
              <a:t>숫자인지 아닌지를 판별하는 함수</a:t>
            </a:r>
            <a:endParaRPr lang="en-US" altLang="ko-KR" smtClean="0"/>
          </a:p>
          <a:p>
            <a:r>
              <a:rPr lang="en-US" altLang="ko-KR" smtClean="0"/>
              <a:t>Number() : </a:t>
            </a:r>
            <a:r>
              <a:rPr lang="ko-KR" altLang="en-US" smtClean="0"/>
              <a:t>문자열 형태의 숫자를 숫자로 변환해주는 함수</a:t>
            </a:r>
            <a:endParaRPr lang="en-US" altLang="ko-KR" smtClean="0"/>
          </a:p>
          <a:p>
            <a:r>
              <a:rPr lang="en-US" altLang="ko-KR" smtClean="0"/>
              <a:t>String() : </a:t>
            </a:r>
            <a:r>
              <a:rPr lang="ko-KR" altLang="en-US" smtClean="0"/>
              <a:t>숫자를 문자열로 변환해 주는 함수</a:t>
            </a:r>
            <a:endParaRPr lang="en-US" altLang="ko-KR" smtClean="0"/>
          </a:p>
          <a:p>
            <a:r>
              <a:rPr lang="en-US" altLang="ko-KR" smtClean="0"/>
              <a:t>encodeURIcomponent()/decodeURIcomponent() : UTF-8 </a:t>
            </a:r>
            <a:r>
              <a:rPr lang="ko-KR" altLang="en-US" smtClean="0"/>
              <a:t>인코딩</a:t>
            </a:r>
            <a:r>
              <a:rPr lang="en-US" altLang="ko-KR" smtClean="0"/>
              <a:t>/</a:t>
            </a:r>
            <a:r>
              <a:rPr lang="ko-KR" altLang="en-US" smtClean="0"/>
              <a:t>디코</a:t>
            </a:r>
            <a:r>
              <a:rPr lang="ko-KR" altLang="en-US" smtClean="0"/>
              <a:t>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자바스크립트 함수는 실행 가능한 코드가 담긴 특별한 객체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선언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90C226"/>
              </a:buClr>
            </a:pPr>
            <a:r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 선언</a:t>
            </a:r>
            <a:endParaRPr lang="en-US" altLang="ko-KR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en-US" altLang="ko-KR" smtClean="0"/>
              <a:t>function </a:t>
            </a:r>
            <a:r>
              <a:rPr lang="ko-KR" altLang="en-US" smtClean="0"/>
              <a:t>함수명</a:t>
            </a:r>
            <a:r>
              <a:rPr lang="en-US" altLang="ko-KR" smtClean="0"/>
              <a:t>([</a:t>
            </a:r>
            <a:r>
              <a:rPr lang="ko-KR" altLang="en-US" smtClean="0"/>
              <a:t>인자</a:t>
            </a:r>
            <a:r>
              <a:rPr lang="en-US" altLang="ko-KR" smtClean="0"/>
              <a:t>,…,</a:t>
            </a:r>
            <a:r>
              <a:rPr lang="ko-KR" altLang="en-US" smtClean="0"/>
              <a:t>인자</a:t>
            </a:r>
            <a:r>
              <a:rPr lang="en-US" altLang="ko-KR" smtClean="0"/>
              <a:t>]){</a:t>
            </a:r>
          </a:p>
          <a:p>
            <a:pPr marL="0" indent="0"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함수 본문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[return </a:t>
            </a:r>
            <a:r>
              <a:rPr lang="ko-KR" altLang="en-US" smtClean="0"/>
              <a:t>반환값</a:t>
            </a:r>
            <a:r>
              <a:rPr lang="en-US" altLang="ko-KR" smtClean="0"/>
              <a:t>]</a:t>
            </a:r>
          </a:p>
          <a:p>
            <a:pPr marL="0" indent="0">
              <a:buNone/>
            </a:pPr>
            <a:r>
              <a:rPr lang="en-US" altLang="ko-KR" smtClean="0"/>
              <a:t>}</a:t>
            </a:r>
          </a:p>
          <a:p>
            <a:pPr lvl="0">
              <a:buClr>
                <a:srgbClr val="90C226"/>
              </a:buClr>
            </a:pPr>
            <a:r>
              <a:rPr lang="ko-KR" altLang="en-US" smtClean="0"/>
              <a:t>함수 표현식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var </a:t>
            </a:r>
            <a:r>
              <a:rPr lang="ko-KR" altLang="en-US" smtClean="0"/>
              <a:t>함수명 </a:t>
            </a:r>
            <a:r>
              <a:rPr lang="en-US" altLang="ko-KR" smtClean="0"/>
              <a:t>= function([</a:t>
            </a:r>
            <a:r>
              <a:rPr lang="ko-KR" altLang="en-US" smtClean="0"/>
              <a:t>인자</a:t>
            </a:r>
            <a:r>
              <a:rPr lang="en-US" altLang="ko-KR" smtClean="0"/>
              <a:t>,…,</a:t>
            </a:r>
            <a:r>
              <a:rPr lang="ko-KR" altLang="en-US" smtClean="0"/>
              <a:t>인자</a:t>
            </a:r>
            <a:r>
              <a:rPr lang="en-US" altLang="ko-KR" smtClean="0"/>
              <a:t>]){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 smtClean="0"/>
              <a:t>함수 본문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[return </a:t>
            </a:r>
            <a:r>
              <a:rPr lang="ko-KR" altLang="en-US" smtClean="0"/>
              <a:t>반환값</a:t>
            </a:r>
            <a:r>
              <a:rPr lang="en-US" altLang="ko-KR" smtClean="0"/>
              <a:t>]</a:t>
            </a:r>
          </a:p>
          <a:p>
            <a:pPr marL="0" indent="0">
              <a:buNone/>
            </a:pPr>
            <a:r>
              <a:rPr lang="en-US" altLang="ko-KR" smtClean="0"/>
              <a:t>};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2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 선언 방법에 따른 차이점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함수 선언으로 함수를 사용하면 함수 사용과 함수 선언의 순서가 상관이 없다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함수 표현식으로 함수를 사용하면 함수 사용과 함수 선언의 순서가 중요하다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함수 표현식은 함수를 선언 후 사용을 해야한다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3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매개변수와 리턴값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매개변수 </a:t>
            </a:r>
            <a:r>
              <a:rPr lang="en-US" altLang="ko-KR" smtClean="0"/>
              <a:t>: </a:t>
            </a:r>
            <a:r>
              <a:rPr lang="ko-KR" altLang="en-US" smtClean="0"/>
              <a:t>함수에서 필요한 외부의 정보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리턴값 </a:t>
            </a:r>
            <a:r>
              <a:rPr lang="en-US" altLang="ko-KR" smtClean="0"/>
              <a:t>: </a:t>
            </a:r>
            <a:r>
              <a:rPr lang="ko-KR" altLang="en-US" smtClean="0"/>
              <a:t>함수 실행 후 외부에 알려줄 정보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3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스크립트의 함수 </a:t>
            </a:r>
            <a:r>
              <a:rPr lang="en-US" altLang="ko-KR" smtClean="0"/>
              <a:t>vs </a:t>
            </a:r>
            <a:r>
              <a:rPr lang="ko-KR" altLang="en-US" smtClean="0"/>
              <a:t>자바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 함수는 매개변수의 개수가 다르면 에러가 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자바 스크립트에서 함수는 매개변수의 개수가 많으면 초과된 매개변수는 무시하고 적으면 나머지 변수들을 </a:t>
            </a:r>
            <a:r>
              <a:rPr lang="en-US" altLang="ko-KR" smtClean="0"/>
              <a:t>undefined</a:t>
            </a:r>
            <a:r>
              <a:rPr lang="ko-KR" altLang="en-US" smtClean="0"/>
              <a:t>가 입력되어 실행된다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4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가변 인자 함수 </a:t>
            </a:r>
            <a:r>
              <a:rPr lang="en-US" altLang="ko-KR" smtClean="0"/>
              <a:t>: arguments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arguments</a:t>
            </a:r>
            <a:r>
              <a:rPr lang="ko-KR" altLang="en-US" smtClean="0"/>
              <a:t>라는 구조체에 매개변수들을 저장하여 관리한다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arguments</a:t>
            </a:r>
            <a:r>
              <a:rPr lang="ko-KR" altLang="en-US" smtClean="0"/>
              <a:t>를 이용하여 매개변수 개수에 제한없이 처리가 가능하다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하지만 유지보수 및 재사용성을 고려한다면 </a:t>
            </a:r>
            <a:r>
              <a:rPr lang="en-US" altLang="ko-KR" smtClean="0"/>
              <a:t>arguments</a:t>
            </a:r>
            <a:r>
              <a:rPr lang="ko-KR" altLang="en-US" smtClean="0"/>
              <a:t>는 사용하지 않는게 좋다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동기화 방식 </a:t>
            </a:r>
            <a:r>
              <a:rPr lang="en-US" altLang="ko-KR" smtClean="0"/>
              <a:t>vs </a:t>
            </a:r>
            <a:r>
              <a:rPr lang="ko-KR" altLang="en-US" smtClean="0"/>
              <a:t>비동기화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동기화 방식은 어떤 함수가 실행하면 그 동작이 끝날때까지 아무것도 하지 못하고 멈춰야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비동기화 방식은 어떤 함수가 실행되는 도중에 다른 함수나 다른 동작이 실행된다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3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콜백함수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콜백이란 객체의 상태변화</a:t>
            </a:r>
            <a:r>
              <a:rPr lang="en-US" altLang="ko-KR" smtClean="0"/>
              <a:t>(</a:t>
            </a:r>
            <a:r>
              <a:rPr lang="ko-KR" altLang="en-US" smtClean="0"/>
              <a:t>이벤트</a:t>
            </a:r>
            <a:r>
              <a:rPr lang="en-US" altLang="ko-KR" smtClean="0"/>
              <a:t>)</a:t>
            </a:r>
            <a:r>
              <a:rPr lang="ko-KR" altLang="en-US" smtClean="0"/>
              <a:t>가 발생하면 자신을 호출하도록 알려주는 것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콜백함수를 사용하는 이유는 비동기 처리가 가능하기 때문이다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0637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</TotalTime>
  <Words>349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HY그래픽M</vt:lpstr>
      <vt:lpstr>맑은 고딕</vt:lpstr>
      <vt:lpstr>Arial</vt:lpstr>
      <vt:lpstr>Trebuchet MS</vt:lpstr>
      <vt:lpstr>Wingdings 3</vt:lpstr>
      <vt:lpstr>패싯</vt:lpstr>
      <vt:lpstr>함수</vt:lpstr>
      <vt:lpstr>함수란?</vt:lpstr>
      <vt:lpstr>함수 선언</vt:lpstr>
      <vt:lpstr>함수 선언 방법에 따른 차이점</vt:lpstr>
      <vt:lpstr>매개변수와 리턴값</vt:lpstr>
      <vt:lpstr>자바 스크립트의 함수 vs 자바 함수</vt:lpstr>
      <vt:lpstr>가변 인자 함수 : arguments</vt:lpstr>
      <vt:lpstr>동기화 방식 vs 비동기화 방식</vt:lpstr>
      <vt:lpstr>콜백함수</vt:lpstr>
      <vt:lpstr>콜백함수 에제</vt:lpstr>
      <vt:lpstr>Scope Chain</vt:lpstr>
      <vt:lpstr>변수의 렉시컬(lexical)환경</vt:lpstr>
      <vt:lpstr>내부 함수</vt:lpstr>
      <vt:lpstr>클로저</vt:lpstr>
      <vt:lpstr>내장함수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개요</dc:title>
  <dc:creator>STAJUN</dc:creator>
  <cp:lastModifiedBy>STAJUN</cp:lastModifiedBy>
  <cp:revision>11</cp:revision>
  <dcterms:created xsi:type="dcterms:W3CDTF">2018-05-26T10:47:27Z</dcterms:created>
  <dcterms:modified xsi:type="dcterms:W3CDTF">2018-05-28T16:41:14Z</dcterms:modified>
</cp:coreProperties>
</file>