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내장 </a:t>
            </a:r>
            <a:r>
              <a:rPr lang="ko-KR" altLang="en-US"/>
              <a:t>객체 </a:t>
            </a:r>
            <a:r>
              <a:rPr lang="en-US" altLang="ko-KR" smtClean="0"/>
              <a:t>–Number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숫자를 처리하기 위한 객체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내장 </a:t>
            </a:r>
            <a:r>
              <a:rPr lang="ko-KR" altLang="en-US"/>
              <a:t>객체 </a:t>
            </a:r>
            <a:r>
              <a:rPr lang="en-US" altLang="ko-KR" smtClean="0"/>
              <a:t>–Math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수학 연산이나 난수 발생 기능을 제공</a:t>
            </a:r>
            <a:endParaRPr lang="en-US" altLang="ko-KR" smtClean="0"/>
          </a:p>
          <a:p>
            <a:r>
              <a:rPr lang="ko-KR" altLang="en-US" smtClean="0"/>
              <a:t>정적 객체로 </a:t>
            </a:r>
            <a:r>
              <a:rPr lang="en-US" altLang="ko-KR" smtClean="0"/>
              <a:t>new </a:t>
            </a:r>
            <a:r>
              <a:rPr lang="ko-KR" altLang="en-US" smtClean="0"/>
              <a:t>연산자 없이 바로 사용 가능하다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function </a:t>
            </a:r>
            <a:r>
              <a:rPr lang="ko-KR" altLang="en-US" smtClean="0"/>
              <a:t>함수명</a:t>
            </a:r>
            <a:r>
              <a:rPr lang="en-US" altLang="ko-KR" smtClean="0"/>
              <a:t>(){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this.</a:t>
            </a:r>
            <a:r>
              <a:rPr lang="ko-KR" altLang="en-US" smtClean="0"/>
              <a:t>속성</a:t>
            </a:r>
            <a:r>
              <a:rPr lang="en-US" altLang="ko-KR" smtClean="0"/>
              <a:t>;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this.</a:t>
            </a:r>
            <a:r>
              <a:rPr lang="ko-KR" altLang="en-US" smtClean="0"/>
              <a:t>속성</a:t>
            </a:r>
            <a:r>
              <a:rPr lang="en-US" altLang="ko-KR" smtClean="0"/>
              <a:t>;</a:t>
            </a:r>
          </a:p>
          <a:p>
            <a:pPr marL="0" indent="0">
              <a:buNone/>
            </a:pPr>
            <a:r>
              <a:rPr lang="en-US" altLang="ko-KR" smtClean="0"/>
              <a:t>}</a:t>
            </a:r>
          </a:p>
          <a:p>
            <a:pPr marL="0" indent="0">
              <a:buNone/>
            </a:pPr>
            <a:r>
              <a:rPr lang="ko-KR" altLang="en-US" smtClean="0"/>
              <a:t>객체명 </a:t>
            </a:r>
            <a:r>
              <a:rPr lang="en-US" altLang="ko-KR" smtClean="0"/>
              <a:t>= new </a:t>
            </a:r>
            <a:r>
              <a:rPr lang="ko-KR" altLang="en-US" smtClean="0"/>
              <a:t>함수명</a:t>
            </a:r>
            <a:r>
              <a:rPr lang="en-US" altLang="ko-KR" smtClean="0"/>
              <a:t>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1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상속과 </a:t>
            </a:r>
            <a:r>
              <a:rPr lang="en-US" altLang="ko-KR" smtClean="0"/>
              <a:t>prototype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상속은 부모 객체의 속성과 메소드를 자식 객체에 전달하며</a:t>
            </a:r>
            <a:r>
              <a:rPr lang="en-US" altLang="ko-KR" smtClean="0"/>
              <a:t>, </a:t>
            </a:r>
            <a:r>
              <a:rPr lang="ko-KR" altLang="en-US" smtClean="0"/>
              <a:t>전달한 변수와 메소드를 변경할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function </a:t>
            </a:r>
            <a:r>
              <a:rPr lang="ko-KR" altLang="en-US" smtClean="0"/>
              <a:t>함수명</a:t>
            </a:r>
            <a:r>
              <a:rPr lang="en-US" altLang="ko-KR" smtClean="0"/>
              <a:t>(){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…</a:t>
            </a:r>
          </a:p>
          <a:p>
            <a:pPr marL="0" indent="0">
              <a:buNone/>
            </a:pPr>
            <a:r>
              <a:rPr lang="en-US" altLang="ko-KR" smtClean="0"/>
              <a:t>}</a:t>
            </a:r>
          </a:p>
          <a:p>
            <a:pPr marL="0" indent="0">
              <a:buNone/>
            </a:pPr>
            <a:r>
              <a:rPr lang="ko-KR" altLang="en-US" smtClean="0"/>
              <a:t>함수명</a:t>
            </a:r>
            <a:r>
              <a:rPr lang="en-US" altLang="ko-KR" smtClean="0"/>
              <a:t>.prototype.</a:t>
            </a:r>
            <a:r>
              <a:rPr lang="ko-KR" altLang="en-US" smtClean="0"/>
              <a:t>속성 </a:t>
            </a:r>
            <a:r>
              <a:rPr lang="en-US" altLang="ko-KR" smtClean="0"/>
              <a:t>= ..;</a:t>
            </a:r>
          </a:p>
          <a:p>
            <a:pPr marL="0" indent="0">
              <a:buNone/>
            </a:pPr>
            <a:r>
              <a:rPr lang="ko-KR" altLang="en-US" smtClean="0"/>
              <a:t>함수명</a:t>
            </a:r>
            <a:r>
              <a:rPr lang="en-US" altLang="ko-KR" smtClean="0"/>
              <a:t>.prototype.</a:t>
            </a:r>
            <a:r>
              <a:rPr lang="ko-KR" altLang="en-US" smtClean="0"/>
              <a:t>메소드명 </a:t>
            </a:r>
            <a:r>
              <a:rPr lang="en-US" altLang="ko-KR" smtClean="0"/>
              <a:t>= function(){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..</a:t>
            </a:r>
          </a:p>
          <a:p>
            <a:pPr marL="0" indent="0">
              <a:buNone/>
            </a:pPr>
            <a:r>
              <a:rPr lang="en-US" altLang="ko-KR" smtClean="0"/>
              <a:t>};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이름이 지정된 값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-</a:t>
            </a:r>
            <a:r>
              <a:rPr lang="ko-KR" altLang="en-US" smtClean="0"/>
              <a:t>값의 쌍</a:t>
            </a:r>
            <a:r>
              <a:rPr lang="en-US" altLang="ko-KR" smtClean="0"/>
              <a:t>)</a:t>
            </a:r>
            <a:r>
              <a:rPr lang="ko-KR" altLang="en-US" smtClean="0"/>
              <a:t>의 묶음으로 나타낸다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var</a:t>
            </a:r>
            <a:r>
              <a:rPr lang="ko-KR" altLang="en-US" smtClean="0"/>
              <a:t> </a:t>
            </a:r>
            <a:r>
              <a:rPr lang="en-US" altLang="ko-KR" smtClean="0"/>
              <a:t>objectSocre = {‘jeon’:100, ‘hong’:90, ‘mike’:10};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9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속성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리터럴문법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var </a:t>
            </a:r>
            <a:r>
              <a:rPr lang="en-US" altLang="ko-KR" smtClean="0"/>
              <a:t>score </a:t>
            </a:r>
            <a:r>
              <a:rPr lang="en-US" altLang="ko-KR"/>
              <a:t>= </a:t>
            </a:r>
            <a:r>
              <a:rPr lang="en-US" altLang="ko-KR" smtClean="0"/>
              <a:t>{};</a:t>
            </a:r>
          </a:p>
          <a:p>
            <a:pPr marL="0" indent="0">
              <a:buNone/>
            </a:pPr>
            <a:r>
              <a:rPr lang="en-US" altLang="ko-KR" smtClean="0"/>
              <a:t>score[‘jj’] = 100;</a:t>
            </a:r>
          </a:p>
          <a:p>
            <a:pPr marL="0" indent="0">
              <a:buNone/>
            </a:pPr>
            <a:endParaRPr lang="en-US" altLang="ko-KR" smtClean="0"/>
          </a:p>
          <a:p>
            <a:r>
              <a:rPr lang="en-US" altLang="ko-KR" smtClean="0"/>
              <a:t>Object()</a:t>
            </a:r>
          </a:p>
          <a:p>
            <a:pPr marL="0" indent="0">
              <a:buNone/>
            </a:pPr>
            <a:r>
              <a:rPr lang="en-US" altLang="ko-KR" smtClean="0"/>
              <a:t>var score = new Object();</a:t>
            </a:r>
          </a:p>
          <a:p>
            <a:pPr marL="0" indent="0">
              <a:buNone/>
            </a:pPr>
            <a:r>
              <a:rPr lang="en-US" altLang="ko-KR"/>
              <a:t>score[‘jj’] = 100;</a:t>
            </a:r>
          </a:p>
          <a:p>
            <a:pPr marL="0" indent="0">
              <a:buNone/>
            </a:pPr>
            <a:r>
              <a:rPr lang="en-US" altLang="ko-KR" smtClean="0"/>
              <a:t>score.kiti = 84;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4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속성과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객체 내부에 정의된 값들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속성들 중에서 함수 형태인 속성</a:t>
            </a:r>
            <a:endParaRPr lang="en-US" altLang="ko-KR" smtClean="0"/>
          </a:p>
          <a:p>
            <a:r>
              <a:rPr lang="ko-KR" altLang="en-US" smtClean="0"/>
              <a:t>자바 스크립트에서는 </a:t>
            </a:r>
            <a:r>
              <a:rPr lang="en-US" altLang="ko-KR" smtClean="0"/>
              <a:t>this </a:t>
            </a:r>
            <a:r>
              <a:rPr lang="ko-KR" altLang="en-US" smtClean="0"/>
              <a:t>생략이 불가능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vs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/>
            <a:r>
              <a:rPr lang="ko-KR" altLang="en-US" smtClean="0"/>
              <a:t>객체를 통해 수행되면 메소드</a:t>
            </a:r>
            <a:endParaRPr lang="en-US" altLang="ko-KR" smtClean="0"/>
          </a:p>
          <a:p>
            <a:pPr lvl="1"/>
            <a:r>
              <a:rPr lang="ko-KR" altLang="en-US" smtClean="0"/>
              <a:t>객체 없이 수행도면 함수</a:t>
            </a:r>
            <a:endParaRPr lang="en-US" altLang="ko-KR" smtClean="0"/>
          </a:p>
          <a:p>
            <a:r>
              <a:rPr lang="ko-KR" altLang="en-US" smtClean="0"/>
              <a:t>객체의 속성에 접근하기 위해서는 </a:t>
            </a:r>
            <a:r>
              <a:rPr lang="en-US" altLang="ko-KR" smtClean="0"/>
              <a:t>for in</a:t>
            </a:r>
            <a:r>
              <a:rPr lang="ko-KR" altLang="en-US" smtClean="0"/>
              <a:t>문을 통해 접근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속성 제거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delete(</a:t>
            </a:r>
            <a:r>
              <a:rPr lang="ko-KR" altLang="en-US" smtClean="0"/>
              <a:t>객체명</a:t>
            </a:r>
            <a:r>
              <a:rPr lang="en-US" altLang="ko-KR" smtClean="0"/>
              <a:t>.</a:t>
            </a:r>
            <a:r>
              <a:rPr lang="ko-KR" altLang="en-US" smtClean="0"/>
              <a:t>속성</a:t>
            </a:r>
            <a:r>
              <a:rPr lang="en-US" altLang="ko-KR" smtClean="0"/>
              <a:t>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1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자바스크립트가 제공하는 기본 객체</a:t>
            </a:r>
            <a:endParaRPr lang="en-US" altLang="ko-KR" smtClean="0"/>
          </a:p>
          <a:p>
            <a:r>
              <a:rPr lang="ko-KR" altLang="en-US" smtClean="0"/>
              <a:t>내장 객체는 </a:t>
            </a:r>
            <a:r>
              <a:rPr lang="en-US" altLang="ko-KR" smtClean="0"/>
              <a:t>new </a:t>
            </a:r>
            <a:r>
              <a:rPr lang="ko-KR" altLang="en-US" smtClean="0"/>
              <a:t>연산자를 이용하여 생성</a:t>
            </a:r>
            <a:endParaRPr lang="en-US" altLang="ko-KR" smtClean="0"/>
          </a:p>
          <a:p>
            <a:r>
              <a:rPr lang="en-US" altLang="ko-KR" smtClean="0"/>
              <a:t>var </a:t>
            </a:r>
            <a:r>
              <a:rPr lang="ko-KR" altLang="en-US" smtClean="0"/>
              <a:t>객체변수 </a:t>
            </a:r>
            <a:r>
              <a:rPr lang="en-US" altLang="ko-KR" smtClean="0"/>
              <a:t>= new </a:t>
            </a:r>
            <a:r>
              <a:rPr lang="ko-KR" altLang="en-US" smtClean="0"/>
              <a:t>객체명</a:t>
            </a:r>
            <a:r>
              <a:rPr lang="en-US" altLang="ko-KR" smtClean="0"/>
              <a:t>([</a:t>
            </a:r>
            <a:r>
              <a:rPr lang="ko-KR" altLang="en-US" smtClean="0"/>
              <a:t>매개변수</a:t>
            </a:r>
            <a:r>
              <a:rPr lang="en-US" altLang="ko-KR" smtClean="0"/>
              <a:t>]);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내장 객체 </a:t>
            </a:r>
            <a:r>
              <a:rPr lang="en-US" altLang="ko-KR" smtClean="0"/>
              <a:t>– 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이전에 한 내용으로 생략함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내장 </a:t>
            </a:r>
            <a:r>
              <a:rPr lang="ko-KR" altLang="en-US"/>
              <a:t>객체 </a:t>
            </a:r>
            <a:r>
              <a:rPr lang="en-US" altLang="ko-KR" smtClean="0"/>
              <a:t>–String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문자열 객체</a:t>
            </a:r>
            <a:endParaRPr lang="en-US" altLang="ko-KR" smtClean="0"/>
          </a:p>
          <a:p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r>
              <a:rPr lang="en-US" altLang="ko-KR" smtClean="0"/>
              <a:t>charAt(indeox)/string[index] : </a:t>
            </a:r>
            <a:r>
              <a:rPr lang="ko-KR" altLang="en-US" smtClean="0"/>
              <a:t>문자열의 </a:t>
            </a:r>
            <a:r>
              <a:rPr lang="en-US" altLang="ko-KR" smtClean="0"/>
              <a:t>index</a:t>
            </a:r>
            <a:r>
              <a:rPr lang="ko-KR" altLang="en-US" smtClean="0"/>
              <a:t>에 있는 문자 반환</a:t>
            </a:r>
            <a:endParaRPr lang="en-US" altLang="ko-KR" smtClean="0"/>
          </a:p>
          <a:p>
            <a:pPr lvl="1"/>
            <a:r>
              <a:rPr lang="en-US" altLang="ko-KR" smtClean="0"/>
              <a:t>toUpperCase()/toLowerCase() : </a:t>
            </a:r>
            <a:r>
              <a:rPr lang="ko-KR" altLang="en-US" smtClean="0"/>
              <a:t>문자열을 대문자</a:t>
            </a:r>
            <a:r>
              <a:rPr lang="en-US" altLang="ko-KR" smtClean="0"/>
              <a:t>/</a:t>
            </a:r>
            <a:r>
              <a:rPr lang="ko-KR" altLang="en-US" smtClean="0"/>
              <a:t>소문자로 일괄 변환</a:t>
            </a:r>
            <a:endParaRPr lang="en-US" altLang="ko-KR" smtClean="0"/>
          </a:p>
          <a:p>
            <a:pPr lvl="1"/>
            <a:r>
              <a:rPr lang="en-US" altLang="ko-KR" smtClean="0"/>
              <a:t>indexOf(</a:t>
            </a:r>
            <a:r>
              <a:rPr lang="ko-KR" altLang="en-US" smtClean="0"/>
              <a:t>부분문자열</a:t>
            </a:r>
            <a:r>
              <a:rPr lang="en-US" altLang="ko-KR" smtClean="0"/>
              <a:t>[,start_index]) : </a:t>
            </a:r>
            <a:r>
              <a:rPr lang="ko-KR" altLang="en-US" smtClean="0"/>
              <a:t>문자열안에서 처음 발견되는 부분 문자열의 위치 반환</a:t>
            </a:r>
            <a:r>
              <a:rPr lang="en-US" altLang="ko-KR" smtClean="0"/>
              <a:t>, </a:t>
            </a:r>
            <a:r>
              <a:rPr lang="ko-KR" altLang="en-US" smtClean="0"/>
              <a:t>없으면 </a:t>
            </a:r>
            <a:r>
              <a:rPr lang="en-US" altLang="ko-KR" smtClean="0"/>
              <a:t>-1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lvl="1"/>
            <a:r>
              <a:rPr lang="en-US" altLang="ko-KR" smtClean="0"/>
              <a:t>lastIndexOf(</a:t>
            </a:r>
            <a:r>
              <a:rPr lang="ko-KR" altLang="en-US" smtClean="0"/>
              <a:t>찾는 문자열</a:t>
            </a:r>
            <a:r>
              <a:rPr lang="en-US" altLang="ko-KR" smtClean="0"/>
              <a:t>) : </a:t>
            </a:r>
            <a:r>
              <a:rPr lang="ko-KR" altLang="en-US" smtClean="0"/>
              <a:t>문자열 끝에서부터 검색하여 위치 반환</a:t>
            </a:r>
            <a:r>
              <a:rPr lang="en-US" altLang="ko-KR" smtClean="0"/>
              <a:t>, </a:t>
            </a:r>
            <a:r>
              <a:rPr lang="ko-KR" altLang="en-US" smtClean="0"/>
              <a:t>없으면 </a:t>
            </a:r>
            <a:r>
              <a:rPr lang="en-US" altLang="ko-KR" smtClean="0"/>
              <a:t>-1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lvl="1"/>
            <a:r>
              <a:rPr lang="en-US" altLang="ko-KR" smtClean="0"/>
              <a:t>search(</a:t>
            </a:r>
            <a:r>
              <a:rPr lang="ko-KR" altLang="en-US" smtClean="0"/>
              <a:t>부분문자열</a:t>
            </a:r>
            <a:r>
              <a:rPr lang="en-US" altLang="ko-KR" smtClean="0"/>
              <a:t>) : </a:t>
            </a:r>
            <a:r>
              <a:rPr lang="ko-KR" altLang="en-US" smtClean="0"/>
              <a:t>부분문자열과 일치하는 위치 반환</a:t>
            </a:r>
            <a:endParaRPr lang="en-US" altLang="ko-KR" smtClean="0"/>
          </a:p>
          <a:p>
            <a:pPr lvl="1"/>
            <a:r>
              <a:rPr lang="en-US" altLang="ko-KR" smtClean="0"/>
              <a:t>substr(start_index, length) : </a:t>
            </a:r>
            <a:r>
              <a:rPr lang="ko-KR" altLang="en-US" smtClean="0"/>
              <a:t>문자열에서 </a:t>
            </a:r>
            <a:r>
              <a:rPr lang="en-US" altLang="ko-KR" smtClean="0"/>
              <a:t>start_index</a:t>
            </a:r>
            <a:r>
              <a:rPr lang="ko-KR" altLang="en-US" smtClean="0"/>
              <a:t>에서 </a:t>
            </a:r>
            <a:r>
              <a:rPr lang="en-US" altLang="ko-KR" smtClean="0"/>
              <a:t>length</a:t>
            </a:r>
            <a:r>
              <a:rPr lang="ko-KR" altLang="en-US" smtClean="0"/>
              <a:t>만큼 문자열을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내장 </a:t>
            </a:r>
            <a:r>
              <a:rPr lang="ko-KR" altLang="en-US"/>
              <a:t>객체 </a:t>
            </a:r>
            <a:r>
              <a:rPr lang="en-US" altLang="ko-KR" smtClean="0"/>
              <a:t>–Date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날짜와 시간을 다루는 객체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525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298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객체</vt:lpstr>
      <vt:lpstr>객체</vt:lpstr>
      <vt:lpstr>객체 생성 및 속성 추가</vt:lpstr>
      <vt:lpstr>속성과 메소드</vt:lpstr>
      <vt:lpstr>속성 제거</vt:lpstr>
      <vt:lpstr>기본 내장 객체</vt:lpstr>
      <vt:lpstr>기본 내장 객체 – Array</vt:lpstr>
      <vt:lpstr>기본 내장 객체 –String</vt:lpstr>
      <vt:lpstr>기본 내장 객체 –Date</vt:lpstr>
      <vt:lpstr>기본 내장 객체 –Number</vt:lpstr>
      <vt:lpstr>기본 내장 객체 –Math</vt:lpstr>
      <vt:lpstr>사용자 정의 객체</vt:lpstr>
      <vt:lpstr>상속과 prototype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개요</dc:title>
  <dc:creator>STAJUN</dc:creator>
  <cp:lastModifiedBy>STAJUN</cp:lastModifiedBy>
  <cp:revision>15</cp:revision>
  <dcterms:created xsi:type="dcterms:W3CDTF">2018-05-26T10:47:27Z</dcterms:created>
  <dcterms:modified xsi:type="dcterms:W3CDTF">2018-05-28T17:09:27Z</dcterms:modified>
</cp:coreProperties>
</file>