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브라우저 객체 모델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62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location </a:t>
            </a:r>
            <a:r>
              <a:rPr lang="ko-KR" altLang="en-US" smtClean="0"/>
              <a:t>객체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메소드</a:t>
            </a:r>
            <a:endParaRPr lang="en-US" altLang="ko-KR" smtClean="0"/>
          </a:p>
          <a:p>
            <a:pPr lvl="1"/>
            <a:r>
              <a:rPr lang="en-US" altLang="ko-KR" smtClean="0"/>
              <a:t>reload() : </a:t>
            </a:r>
            <a:r>
              <a:rPr lang="ko-KR" altLang="en-US" smtClean="0"/>
              <a:t>문서 새로고침</a:t>
            </a:r>
            <a:endParaRPr lang="en-US" altLang="ko-KR" smtClean="0"/>
          </a:p>
          <a:p>
            <a:pPr lvl="1"/>
            <a:r>
              <a:rPr lang="en-US" altLang="ko-KR" smtClean="0"/>
              <a:t>replace(url) : </a:t>
            </a:r>
            <a:r>
              <a:rPr lang="ko-KR" altLang="en-US" smtClean="0"/>
              <a:t>현재의 </a:t>
            </a:r>
            <a:r>
              <a:rPr lang="en-US" altLang="ko-KR" smtClean="0"/>
              <a:t>URL</a:t>
            </a:r>
            <a:r>
              <a:rPr lang="ko-KR" altLang="en-US" smtClean="0"/>
              <a:t>을 새로운 </a:t>
            </a:r>
            <a:r>
              <a:rPr lang="en-US" altLang="ko-KR" smtClean="0"/>
              <a:t>URL</a:t>
            </a:r>
            <a:r>
              <a:rPr lang="ko-KR" altLang="en-US" smtClean="0"/>
              <a:t>로 고치고 이전 페이지로 이동 못하게 막음</a:t>
            </a:r>
            <a:endParaRPr lang="en-US" altLang="ko-KR" smtClean="0"/>
          </a:p>
          <a:p>
            <a:pPr lvl="1"/>
            <a:r>
              <a:rPr lang="en-US" altLang="ko-KR" smtClean="0"/>
              <a:t>assign(url) : </a:t>
            </a:r>
            <a:r>
              <a:rPr lang="ko-KR" altLang="en-US" smtClean="0"/>
              <a:t>새문서를 로딩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045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navigator </a:t>
            </a:r>
            <a:r>
              <a:rPr lang="ko-KR" altLang="en-US" smtClean="0"/>
              <a:t>객체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페이지에 접근하는 웹 브라우저와 </a:t>
            </a:r>
            <a:r>
              <a:rPr lang="en-US" altLang="ko-KR" smtClean="0"/>
              <a:t>agent</a:t>
            </a:r>
            <a:r>
              <a:rPr lang="ko-KR" altLang="en-US" smtClean="0"/>
              <a:t>에 대한 정보를 제공하는 객체</a:t>
            </a:r>
            <a:endParaRPr lang="en-US" altLang="ko-KR" smtClean="0"/>
          </a:p>
          <a:p>
            <a:r>
              <a:rPr lang="en-US" altLang="ko-KR" smtClean="0"/>
              <a:t>OS, </a:t>
            </a:r>
            <a:r>
              <a:rPr lang="ko-KR" altLang="en-US" smtClean="0"/>
              <a:t>웹브라우저 이름</a:t>
            </a:r>
            <a:r>
              <a:rPr lang="en-US" altLang="ko-KR" smtClean="0"/>
              <a:t>, </a:t>
            </a:r>
            <a:r>
              <a:rPr lang="ko-KR" altLang="en-US" smtClean="0"/>
              <a:t>종류</a:t>
            </a:r>
            <a:r>
              <a:rPr lang="en-US" altLang="ko-KR" smtClean="0"/>
              <a:t>, </a:t>
            </a:r>
            <a:r>
              <a:rPr lang="ko-KR" altLang="en-US" smtClean="0"/>
              <a:t>보안정책</a:t>
            </a:r>
            <a:r>
              <a:rPr lang="en-US" altLang="ko-KR" smtClean="0"/>
              <a:t>, </a:t>
            </a:r>
            <a:r>
              <a:rPr lang="ko-KR" altLang="en-US" smtClean="0"/>
              <a:t>쿠키 사용 여부등을 제공</a:t>
            </a:r>
            <a:endParaRPr lang="en-US" altLang="ko-KR" smtClean="0"/>
          </a:p>
          <a:p>
            <a:r>
              <a:rPr lang="ko-KR" altLang="en-US" smtClean="0"/>
              <a:t>속성</a:t>
            </a:r>
            <a:endParaRPr lang="en-US" altLang="ko-KR" smtClean="0"/>
          </a:p>
          <a:p>
            <a:pPr lvl="1"/>
            <a:r>
              <a:rPr lang="en-US" altLang="ko-KR" smtClean="0"/>
              <a:t>appCodeName : </a:t>
            </a:r>
            <a:r>
              <a:rPr lang="ko-KR" altLang="en-US" smtClean="0"/>
              <a:t>브라우저의 </a:t>
            </a:r>
            <a:r>
              <a:rPr lang="en-US" altLang="ko-KR" smtClean="0"/>
              <a:t>code name </a:t>
            </a:r>
            <a:r>
              <a:rPr lang="ko-KR" altLang="en-US" smtClean="0"/>
              <a:t>반환</a:t>
            </a:r>
            <a:endParaRPr lang="en-US" altLang="ko-KR" smtClean="0"/>
          </a:p>
          <a:p>
            <a:pPr lvl="1"/>
            <a:r>
              <a:rPr lang="en-US" altLang="ko-KR" smtClean="0"/>
              <a:t>appName : </a:t>
            </a:r>
            <a:r>
              <a:rPr lang="ko-KR" altLang="en-US" smtClean="0"/>
              <a:t>브라우저의 이름 반환</a:t>
            </a:r>
            <a:endParaRPr lang="en-US" altLang="ko-KR" smtClean="0"/>
          </a:p>
          <a:p>
            <a:pPr lvl="1"/>
            <a:r>
              <a:rPr lang="en-US" altLang="ko-KR" smtClean="0"/>
              <a:t>appVersion : </a:t>
            </a:r>
            <a:r>
              <a:rPr lang="ko-KR" altLang="en-US" smtClean="0"/>
              <a:t>브라우저의 버전 반환</a:t>
            </a:r>
            <a:endParaRPr lang="en-US" altLang="ko-KR" smtClean="0"/>
          </a:p>
          <a:p>
            <a:pPr lvl="1"/>
            <a:r>
              <a:rPr lang="en-US" altLang="ko-KR" smtClean="0"/>
              <a:t>cookieEnabled : </a:t>
            </a:r>
            <a:r>
              <a:rPr lang="ko-KR" altLang="en-US" smtClean="0"/>
              <a:t>브라우저가 쿠키 사용이 가능한지 반환</a:t>
            </a:r>
            <a:endParaRPr lang="en-US" altLang="ko-KR" smtClean="0"/>
          </a:p>
          <a:p>
            <a:pPr lvl="1"/>
            <a:r>
              <a:rPr lang="en-US" altLang="ko-KR" smtClean="0"/>
              <a:t>online : </a:t>
            </a:r>
            <a:r>
              <a:rPr lang="ko-KR" altLang="en-US" smtClean="0"/>
              <a:t>블라우저가 온라인이면 </a:t>
            </a:r>
            <a:r>
              <a:rPr lang="en-US" altLang="ko-KR" smtClean="0"/>
              <a:t>true, </a:t>
            </a:r>
            <a:r>
              <a:rPr lang="ko-KR" altLang="en-US" smtClean="0"/>
              <a:t>아니면 </a:t>
            </a:r>
            <a:r>
              <a:rPr lang="en-US" altLang="ko-KR" smtClean="0"/>
              <a:t>false</a:t>
            </a:r>
          </a:p>
          <a:p>
            <a:pPr lvl="1"/>
            <a:r>
              <a:rPr lang="en-US" altLang="ko-KR" smtClean="0"/>
              <a:t>plaform : </a:t>
            </a:r>
            <a:r>
              <a:rPr lang="ko-KR" altLang="en-US" smtClean="0"/>
              <a:t>브라우저가 컴파일 된 플랫폼 반환</a:t>
            </a:r>
            <a:endParaRPr lang="en-US" altLang="ko-KR" smtClean="0"/>
          </a:p>
          <a:p>
            <a:pPr lvl="1"/>
            <a:r>
              <a:rPr lang="en-US" altLang="ko-KR" smtClean="0"/>
              <a:t>userAgent : user-agent </a:t>
            </a:r>
            <a:r>
              <a:rPr lang="ko-KR" altLang="en-US" smtClean="0"/>
              <a:t>헤더 반환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088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navigator </a:t>
            </a:r>
            <a:r>
              <a:rPr lang="ko-KR" altLang="en-US" smtClean="0"/>
              <a:t>객체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속성</a:t>
            </a:r>
            <a:endParaRPr lang="en-US" altLang="ko-KR" smtClean="0"/>
          </a:p>
          <a:p>
            <a:pPr lvl="1"/>
            <a:r>
              <a:rPr lang="en-US" altLang="ko-KR" smtClean="0"/>
              <a:t>geolocation : </a:t>
            </a:r>
            <a:r>
              <a:rPr lang="ko-KR" altLang="en-US" smtClean="0"/>
              <a:t>사용자의 위치를 나타내는 </a:t>
            </a:r>
            <a:r>
              <a:rPr lang="en-US" altLang="ko-KR" smtClean="0"/>
              <a:t>geolocation </a:t>
            </a:r>
            <a:r>
              <a:rPr lang="ko-KR" altLang="en-US" smtClean="0"/>
              <a:t>객체 반환</a:t>
            </a:r>
            <a:endParaRPr lang="en-US" altLang="ko-KR" smtClean="0"/>
          </a:p>
          <a:p>
            <a:pPr lvl="1"/>
            <a:r>
              <a:rPr lang="en-US" altLang="ko-KR" smtClean="0"/>
              <a:t>language : </a:t>
            </a:r>
            <a:r>
              <a:rPr lang="ko-KR" altLang="en-US" smtClean="0"/>
              <a:t>브라우저의 언어 반환</a:t>
            </a:r>
            <a:endParaRPr lang="en-US" altLang="ko-KR" smtClean="0"/>
          </a:p>
          <a:p>
            <a:pPr lvl="1"/>
            <a:r>
              <a:rPr lang="en-US" altLang="ko-KR" smtClean="0"/>
              <a:t>product : </a:t>
            </a:r>
            <a:r>
              <a:rPr lang="ko-KR" altLang="en-US" smtClean="0"/>
              <a:t>브라우저 엔진 이름 반환</a:t>
            </a:r>
            <a:endParaRPr lang="en-US" altLang="ko-KR" smtClean="0"/>
          </a:p>
          <a:p>
            <a:r>
              <a:rPr lang="ko-KR" altLang="en-US" smtClean="0"/>
              <a:t>메소드</a:t>
            </a:r>
            <a:endParaRPr lang="en-US" altLang="ko-KR" smtClean="0"/>
          </a:p>
          <a:p>
            <a:pPr lvl="1"/>
            <a:r>
              <a:rPr lang="en-US" altLang="ko-KR" smtClean="0"/>
              <a:t>JavaEnabled() : </a:t>
            </a:r>
            <a:r>
              <a:rPr lang="ko-KR" altLang="en-US" smtClean="0"/>
              <a:t>자바를 사용하는 반환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326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history </a:t>
            </a:r>
            <a:r>
              <a:rPr lang="ko-KR" altLang="en-US" smtClean="0"/>
              <a:t>객체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브라우저를 통해 방문한 사이트들에 대한 정보를 관리하는 객체</a:t>
            </a:r>
            <a:endParaRPr lang="en-US" altLang="ko-KR" smtClean="0"/>
          </a:p>
          <a:p>
            <a:r>
              <a:rPr lang="ko-KR" altLang="en-US" smtClean="0"/>
              <a:t>속성</a:t>
            </a:r>
            <a:endParaRPr lang="en-US" altLang="ko-KR" smtClean="0"/>
          </a:p>
          <a:p>
            <a:pPr lvl="1"/>
            <a:r>
              <a:rPr lang="en-US" altLang="ko-KR" smtClean="0"/>
              <a:t>length : </a:t>
            </a:r>
            <a:r>
              <a:rPr lang="ko-KR" altLang="en-US" smtClean="0"/>
              <a:t>브라우저 </a:t>
            </a:r>
            <a:r>
              <a:rPr lang="en-US" altLang="ko-KR" smtClean="0"/>
              <a:t>history </a:t>
            </a:r>
            <a:r>
              <a:rPr lang="ko-KR" altLang="en-US" smtClean="0"/>
              <a:t>객체에 저장된 </a:t>
            </a:r>
            <a:r>
              <a:rPr lang="en-US" altLang="ko-KR" smtClean="0"/>
              <a:t>URL </a:t>
            </a:r>
            <a:r>
              <a:rPr lang="ko-KR" altLang="en-US" smtClean="0"/>
              <a:t>개수</a:t>
            </a:r>
            <a:endParaRPr lang="en-US" altLang="ko-KR" smtClean="0"/>
          </a:p>
          <a:p>
            <a:r>
              <a:rPr lang="ko-KR" altLang="en-US" smtClean="0"/>
              <a:t>메소드</a:t>
            </a:r>
            <a:endParaRPr lang="en-US" altLang="ko-KR" smtClean="0"/>
          </a:p>
          <a:p>
            <a:pPr lvl="1"/>
            <a:r>
              <a:rPr lang="en-US" altLang="ko-KR" smtClean="0"/>
              <a:t>back() : </a:t>
            </a:r>
            <a:r>
              <a:rPr lang="ko-KR" altLang="en-US" smtClean="0"/>
              <a:t>이전 페이지로 이동</a:t>
            </a:r>
            <a:endParaRPr lang="en-US" altLang="ko-KR" smtClean="0"/>
          </a:p>
          <a:p>
            <a:pPr lvl="1"/>
            <a:r>
              <a:rPr lang="en-US" altLang="ko-KR" smtClean="0"/>
              <a:t>forward() : </a:t>
            </a:r>
            <a:r>
              <a:rPr lang="ko-KR" altLang="en-US" smtClean="0"/>
              <a:t>다음 페이지로 이동</a:t>
            </a:r>
            <a:endParaRPr lang="en-US" altLang="ko-KR" smtClean="0"/>
          </a:p>
          <a:p>
            <a:pPr lvl="1"/>
            <a:r>
              <a:rPr lang="en-US" altLang="ko-KR" smtClean="0"/>
              <a:t>go(number) : </a:t>
            </a:r>
            <a:r>
              <a:rPr lang="ko-KR" altLang="en-US" smtClean="0"/>
              <a:t>지정된 단계의 페이지로 이동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7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브라우저 객체 모델</a:t>
            </a:r>
            <a:r>
              <a:rPr lang="en-US" altLang="ko-KR" smtClean="0"/>
              <a:t>	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3880773"/>
          </a:xfrm>
        </p:spPr>
        <p:txBody>
          <a:bodyPr/>
          <a:lstStyle/>
          <a:p>
            <a:r>
              <a:rPr lang="ko-KR" altLang="en-US" smtClean="0"/>
              <a:t>웹브라우저와 관련된 객체 집합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70638" y="3262182"/>
            <a:ext cx="1079157" cy="5276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tx1"/>
                </a:solidFill>
              </a:rPr>
              <a:t>window</a:t>
            </a:r>
            <a:endParaRPr lang="ko-KR" altLang="en-US" sz="13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70638" y="4168108"/>
            <a:ext cx="1079157" cy="5276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tx1"/>
                </a:solidFill>
              </a:rPr>
              <a:t>history</a:t>
            </a:r>
            <a:endParaRPr lang="ko-KR" altLang="en-US" sz="13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38156" y="4168108"/>
            <a:ext cx="1079157" cy="5276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tx1"/>
                </a:solidFill>
              </a:rPr>
              <a:t>location</a:t>
            </a:r>
            <a:endParaRPr lang="ko-KR" altLang="en-US" sz="13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05674" y="4168109"/>
            <a:ext cx="1079157" cy="5276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tx1"/>
                </a:solidFill>
              </a:rPr>
              <a:t>document</a:t>
            </a:r>
            <a:endParaRPr lang="ko-KR" altLang="en-US" sz="13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01" y="4168104"/>
            <a:ext cx="1079157" cy="5276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tx1"/>
                </a:solidFill>
              </a:rPr>
              <a:t>navigator</a:t>
            </a:r>
            <a:endParaRPr lang="ko-KR" altLang="en-US" sz="13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03120" y="4168105"/>
            <a:ext cx="1079157" cy="5276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tx1"/>
                </a:solidFill>
              </a:rPr>
              <a:t>screen</a:t>
            </a:r>
            <a:endParaRPr lang="ko-KR" altLang="en-US" sz="1300">
              <a:solidFill>
                <a:schemeClr val="tx1"/>
              </a:solidFill>
            </a:endParaRPr>
          </a:p>
        </p:txBody>
      </p:sp>
      <p:cxnSp>
        <p:nvCxnSpPr>
          <p:cNvPr id="11" name="꺾인 연결선 10"/>
          <p:cNvCxnSpPr>
            <a:stCxn id="4" idx="2"/>
            <a:endCxn id="7" idx="0"/>
          </p:cNvCxnSpPr>
          <p:nvPr/>
        </p:nvCxnSpPr>
        <p:spPr>
          <a:xfrm rot="5400000">
            <a:off x="2888618" y="2546510"/>
            <a:ext cx="378234" cy="286496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4" idx="2"/>
            <a:endCxn id="6" idx="0"/>
          </p:cNvCxnSpPr>
          <p:nvPr/>
        </p:nvCxnSpPr>
        <p:spPr>
          <a:xfrm rot="5400000">
            <a:off x="3604860" y="3262750"/>
            <a:ext cx="378233" cy="14324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4" idx="2"/>
            <a:endCxn id="9" idx="0"/>
          </p:cNvCxnSpPr>
          <p:nvPr/>
        </p:nvCxnSpPr>
        <p:spPr>
          <a:xfrm rot="16200000" flipH="1">
            <a:off x="5037343" y="3262749"/>
            <a:ext cx="378230" cy="14324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4" idx="2"/>
            <a:endCxn id="8" idx="0"/>
          </p:cNvCxnSpPr>
          <p:nvPr/>
        </p:nvCxnSpPr>
        <p:spPr>
          <a:xfrm rot="16200000" flipH="1">
            <a:off x="5753584" y="2546507"/>
            <a:ext cx="378229" cy="28649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20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window </a:t>
            </a:r>
            <a:r>
              <a:rPr lang="ko-KR" altLang="en-US" smtClean="0"/>
              <a:t>객체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모든 객체가 소속된 최상위 객체이고</a:t>
            </a:r>
            <a:r>
              <a:rPr lang="en-US" altLang="ko-KR" smtClean="0"/>
              <a:t>, </a:t>
            </a:r>
            <a:r>
              <a:rPr lang="ko-KR" altLang="en-US" smtClean="0"/>
              <a:t>전역 객체이다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특징</a:t>
            </a:r>
            <a:endParaRPr lang="en-US" altLang="ko-KR" smtClean="0"/>
          </a:p>
          <a:p>
            <a:pPr lvl="1"/>
            <a:r>
              <a:rPr lang="ko-KR" altLang="en-US" smtClean="0"/>
              <a:t>브라우저 창 하나에 하나의 </a:t>
            </a:r>
            <a:r>
              <a:rPr lang="en-US" altLang="ko-KR" smtClean="0"/>
              <a:t>window </a:t>
            </a:r>
            <a:r>
              <a:rPr lang="ko-KR" altLang="en-US" smtClean="0"/>
              <a:t>객체가 생성됨</a:t>
            </a:r>
            <a:endParaRPr lang="en-US" altLang="ko-KR" smtClean="0"/>
          </a:p>
          <a:p>
            <a:pPr lvl="1"/>
            <a:r>
              <a:rPr lang="en-US" altLang="ko-KR" smtClean="0"/>
              <a:t>window </a:t>
            </a:r>
            <a:r>
              <a:rPr lang="ko-KR" altLang="en-US" smtClean="0"/>
              <a:t>객체는 전역 객체라고 함</a:t>
            </a:r>
            <a:endParaRPr lang="en-US" altLang="ko-KR" smtClean="0"/>
          </a:p>
          <a:p>
            <a:pPr lvl="1"/>
            <a:r>
              <a:rPr lang="ko-KR" altLang="en-US" smtClean="0"/>
              <a:t>전역 객체는 그 객체의 프로퍼티</a:t>
            </a:r>
            <a:r>
              <a:rPr lang="en-US" altLang="ko-KR" smtClean="0"/>
              <a:t>, </a:t>
            </a:r>
            <a:r>
              <a:rPr lang="ko-KR" altLang="en-US" smtClean="0"/>
              <a:t>메소드를 쓸 때 그 이름을 명시할 필요 없음</a:t>
            </a:r>
            <a:endParaRPr lang="en-US" altLang="ko-KR" smtClean="0"/>
          </a:p>
          <a:p>
            <a:pPr lvl="1"/>
            <a:r>
              <a:rPr lang="ko-KR" altLang="en-US" smtClean="0"/>
              <a:t>브라우저 화면을 참조할 수 있는 객체</a:t>
            </a:r>
            <a:endParaRPr lang="en-US" altLang="ko-KR" smtClean="0"/>
          </a:p>
          <a:p>
            <a:pPr lvl="1"/>
            <a:r>
              <a:rPr lang="ko-KR" altLang="en-US" smtClean="0"/>
              <a:t>클라이언트 자바스크립트가 다룰 수 있는 최상위 객체</a:t>
            </a:r>
            <a:endParaRPr lang="en-US" altLang="ko-KR" smtClean="0"/>
          </a:p>
          <a:p>
            <a:pPr lvl="1"/>
            <a:r>
              <a:rPr lang="en-US" altLang="ko-KR" smtClean="0"/>
              <a:t>window </a:t>
            </a:r>
            <a:r>
              <a:rPr lang="ko-KR" altLang="en-US" smtClean="0"/>
              <a:t>객체 간에는 서로 통신 가능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149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window </a:t>
            </a:r>
            <a:r>
              <a:rPr lang="ko-KR" altLang="en-US" smtClean="0"/>
              <a:t>객체 </a:t>
            </a:r>
            <a:r>
              <a:rPr lang="en-US" altLang="ko-KR" smtClean="0"/>
              <a:t>- </a:t>
            </a:r>
            <a:r>
              <a:rPr lang="ko-KR" altLang="en-US" smtClean="0"/>
              <a:t>속성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4959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mtClean="0"/>
              <a:t>closed : </a:t>
            </a:r>
            <a:r>
              <a:rPr lang="ko-KR" altLang="en-US" smtClean="0"/>
              <a:t>특정 윈도우의 닫힘 여부 체크</a:t>
            </a:r>
            <a:r>
              <a:rPr lang="en-US" altLang="ko-KR" smtClean="0"/>
              <a:t>(true/false)</a:t>
            </a:r>
          </a:p>
          <a:p>
            <a:r>
              <a:rPr lang="en-US" altLang="ko-KR" smtClean="0"/>
              <a:t>defaultStatus : </a:t>
            </a:r>
            <a:r>
              <a:rPr lang="ko-KR" altLang="en-US" smtClean="0"/>
              <a:t>상태 표시줄의 초기 문자열</a:t>
            </a:r>
            <a:endParaRPr lang="en-US" altLang="ko-KR" smtClean="0"/>
          </a:p>
          <a:p>
            <a:r>
              <a:rPr lang="en-US" altLang="ko-KR" smtClean="0"/>
              <a:t>document, frames, history, location : </a:t>
            </a:r>
            <a:r>
              <a:rPr lang="ko-KR" altLang="en-US" smtClean="0"/>
              <a:t>객체</a:t>
            </a:r>
            <a:endParaRPr lang="en-US" altLang="ko-KR" smtClean="0"/>
          </a:p>
          <a:p>
            <a:r>
              <a:rPr lang="en-US" altLang="ko-KR" smtClean="0"/>
              <a:t>length : frame </a:t>
            </a:r>
            <a:r>
              <a:rPr lang="ko-KR" altLang="en-US" smtClean="0"/>
              <a:t>개수</a:t>
            </a:r>
            <a:endParaRPr lang="en-US" altLang="ko-KR" smtClean="0"/>
          </a:p>
          <a:p>
            <a:r>
              <a:rPr lang="en-US" altLang="ko-KR" smtClean="0"/>
              <a:t>name : </a:t>
            </a:r>
            <a:r>
              <a:rPr lang="ko-KR" altLang="en-US" smtClean="0"/>
              <a:t>윈도우 이름</a:t>
            </a:r>
            <a:endParaRPr lang="en-US" altLang="ko-KR" smtClean="0"/>
          </a:p>
          <a:p>
            <a:r>
              <a:rPr lang="en-US" altLang="ko-KR" smtClean="0"/>
              <a:t>opener : </a:t>
            </a:r>
            <a:r>
              <a:rPr lang="ko-KR" altLang="en-US" smtClean="0"/>
              <a:t>현재 윈도우를 열어 준 윈도우</a:t>
            </a:r>
            <a:endParaRPr lang="en-US" altLang="ko-KR" smtClean="0"/>
          </a:p>
          <a:p>
            <a:r>
              <a:rPr lang="en-US" altLang="ko-KR" smtClean="0"/>
              <a:t>parent : </a:t>
            </a:r>
            <a:r>
              <a:rPr lang="ko-KR" altLang="en-US" smtClean="0"/>
              <a:t>부모 </a:t>
            </a:r>
            <a:r>
              <a:rPr lang="en-US" altLang="ko-KR" smtClean="0"/>
              <a:t>frame</a:t>
            </a:r>
          </a:p>
          <a:p>
            <a:r>
              <a:rPr lang="en-US" altLang="ko-KR" smtClean="0"/>
              <a:t>self : </a:t>
            </a:r>
            <a:r>
              <a:rPr lang="ko-KR" altLang="en-US" smtClean="0"/>
              <a:t>현재 윈도우 자신</a:t>
            </a:r>
            <a:endParaRPr lang="en-US" altLang="ko-KR" smtClean="0"/>
          </a:p>
          <a:p>
            <a:r>
              <a:rPr lang="en-US" altLang="ko-KR" smtClean="0"/>
              <a:t>status : </a:t>
            </a:r>
            <a:r>
              <a:rPr lang="ko-KR" altLang="en-US" smtClean="0"/>
              <a:t>상태표시줄의 문자열</a:t>
            </a:r>
            <a:endParaRPr lang="en-US" altLang="ko-KR" smtClean="0"/>
          </a:p>
          <a:p>
            <a:r>
              <a:rPr lang="en-US" altLang="ko-KR" smtClean="0"/>
              <a:t>top : </a:t>
            </a:r>
            <a:r>
              <a:rPr lang="ko-KR" altLang="en-US" smtClean="0"/>
              <a:t>가장 앞쪽 윈도우</a:t>
            </a:r>
            <a:endParaRPr lang="en-US" altLang="ko-KR" smtClean="0"/>
          </a:p>
          <a:p>
            <a:r>
              <a:rPr lang="en-US" altLang="ko-KR" smtClean="0"/>
              <a:t>window : </a:t>
            </a:r>
            <a:r>
              <a:rPr lang="ko-KR" altLang="en-US" smtClean="0"/>
              <a:t>현재 윈도우</a:t>
            </a:r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790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window </a:t>
            </a:r>
            <a:r>
              <a:rPr lang="ko-KR" altLang="en-US" smtClean="0"/>
              <a:t>객체 </a:t>
            </a:r>
            <a:r>
              <a:rPr lang="en-US" altLang="ko-KR" smtClean="0"/>
              <a:t>- </a:t>
            </a:r>
            <a:r>
              <a:rPr lang="ko-KR" altLang="en-US" smtClean="0"/>
              <a:t>메소드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alert() : </a:t>
            </a:r>
            <a:r>
              <a:rPr lang="ko-KR" altLang="en-US" smtClean="0"/>
              <a:t>경고창 생성</a:t>
            </a:r>
            <a:endParaRPr lang="en-US" altLang="ko-KR" smtClean="0"/>
          </a:p>
          <a:p>
            <a:r>
              <a:rPr lang="en-US" altLang="ko-KR" smtClean="0"/>
              <a:t>confirm() : </a:t>
            </a:r>
            <a:r>
              <a:rPr lang="ko-KR" altLang="en-US" smtClean="0"/>
              <a:t>확인이 있는 대화창 생성</a:t>
            </a:r>
            <a:endParaRPr lang="en-US" altLang="ko-KR" smtClean="0"/>
          </a:p>
          <a:p>
            <a:r>
              <a:rPr lang="en-US" altLang="ko-KR" smtClean="0"/>
              <a:t>prompt() : </a:t>
            </a:r>
            <a:r>
              <a:rPr lang="ko-KR" altLang="en-US" smtClean="0"/>
              <a:t>입력란이 있는 대화 창 생성</a:t>
            </a:r>
            <a:endParaRPr lang="en-US" altLang="ko-KR" smtClean="0"/>
          </a:p>
          <a:p>
            <a:r>
              <a:rPr lang="en-US" altLang="ko-KR" smtClean="0"/>
              <a:t>oper(URL, name, specs, replace) : </a:t>
            </a:r>
            <a:r>
              <a:rPr lang="ko-KR" altLang="en-US" smtClean="0"/>
              <a:t>새로운 윈도우 열기</a:t>
            </a:r>
            <a:endParaRPr lang="en-US" altLang="ko-KR" smtClean="0"/>
          </a:p>
          <a:p>
            <a:pPr lvl="1"/>
            <a:r>
              <a:rPr lang="en-US" altLang="ko-KR" smtClean="0"/>
              <a:t>URL : </a:t>
            </a:r>
            <a:r>
              <a:rPr lang="ko-KR" altLang="en-US" smtClean="0"/>
              <a:t>열려고 하는 페이지 </a:t>
            </a:r>
            <a:r>
              <a:rPr lang="en-US" altLang="ko-KR" smtClean="0"/>
              <a:t>URL</a:t>
            </a:r>
          </a:p>
          <a:p>
            <a:pPr lvl="1"/>
            <a:r>
              <a:rPr lang="en-US" altLang="ko-KR" smtClean="0"/>
              <a:t>name : </a:t>
            </a:r>
            <a:r>
              <a:rPr lang="ko-KR" altLang="en-US" smtClean="0"/>
              <a:t>윈도우 이름</a:t>
            </a:r>
            <a:endParaRPr lang="en-US" altLang="ko-KR" smtClean="0"/>
          </a:p>
          <a:p>
            <a:pPr lvl="1"/>
            <a:r>
              <a:rPr lang="en-US" altLang="ko-KR" smtClean="0"/>
              <a:t>specs : </a:t>
            </a:r>
            <a:r>
              <a:rPr lang="ko-KR" altLang="en-US" smtClean="0"/>
              <a:t>윈도우 형태</a:t>
            </a:r>
            <a:endParaRPr lang="en-US" altLang="ko-KR" smtClean="0"/>
          </a:p>
          <a:p>
            <a:pPr lvl="1"/>
            <a:r>
              <a:rPr lang="en-US" altLang="ko-KR" smtClean="0"/>
              <a:t>replace : </a:t>
            </a:r>
            <a:r>
              <a:rPr lang="ko-KR" altLang="en-US" smtClean="0"/>
              <a:t>현재 </a:t>
            </a:r>
            <a:r>
              <a:rPr lang="en-US" altLang="ko-KR" smtClean="0"/>
              <a:t>Document</a:t>
            </a:r>
            <a:r>
              <a:rPr lang="ko-KR" altLang="en-US" smtClean="0"/>
              <a:t>를 교체할지 여부</a:t>
            </a:r>
            <a:endParaRPr lang="en-US" altLang="ko-KR" smtClean="0"/>
          </a:p>
          <a:p>
            <a:r>
              <a:rPr lang="en-US" altLang="ko-KR" smtClean="0"/>
              <a:t>close() : </a:t>
            </a:r>
            <a:r>
              <a:rPr lang="ko-KR" altLang="en-US" smtClean="0"/>
              <a:t>윈도우 닫기</a:t>
            </a:r>
            <a:endParaRPr lang="en-US" altLang="ko-KR" smtClean="0"/>
          </a:p>
          <a:p>
            <a:r>
              <a:rPr lang="en-US" altLang="ko-KR" smtClean="0"/>
              <a:t>back()/forward() : </a:t>
            </a:r>
            <a:r>
              <a:rPr lang="ko-KR" altLang="en-US" smtClean="0"/>
              <a:t>뒤 페이지</a:t>
            </a:r>
            <a:r>
              <a:rPr lang="en-US" altLang="ko-KR" smtClean="0"/>
              <a:t>/</a:t>
            </a:r>
            <a:r>
              <a:rPr lang="ko-KR" altLang="en-US" smtClean="0"/>
              <a:t>앞 페이지로 이동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319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window </a:t>
            </a:r>
            <a:r>
              <a:rPr lang="ko-KR" altLang="en-US" smtClean="0"/>
              <a:t>객체 </a:t>
            </a:r>
            <a:r>
              <a:rPr lang="en-US" altLang="ko-KR" smtClean="0"/>
              <a:t>- </a:t>
            </a:r>
            <a:r>
              <a:rPr lang="ko-KR" altLang="en-US" smtClean="0"/>
              <a:t>메소드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99022"/>
          </a:xfrm>
        </p:spPr>
        <p:txBody>
          <a:bodyPr/>
          <a:lstStyle/>
          <a:p>
            <a:r>
              <a:rPr lang="en-US" altLang="ko-KR" smtClean="0"/>
              <a:t>home() : </a:t>
            </a:r>
            <a:r>
              <a:rPr lang="ko-KR" altLang="en-US" smtClean="0"/>
              <a:t>홈페이지로 이동</a:t>
            </a:r>
            <a:endParaRPr lang="en-US" altLang="ko-KR" smtClean="0"/>
          </a:p>
          <a:p>
            <a:r>
              <a:rPr lang="en-US" altLang="ko-KR" smtClean="0"/>
              <a:t>find() : </a:t>
            </a:r>
            <a:r>
              <a:rPr lang="ko-KR" altLang="en-US" smtClean="0"/>
              <a:t>현재 페이지에서 텍스트를 검색</a:t>
            </a:r>
            <a:endParaRPr lang="en-US" altLang="ko-KR" smtClean="0"/>
          </a:p>
          <a:p>
            <a:r>
              <a:rPr lang="en-US" altLang="ko-KR" smtClean="0"/>
              <a:t>stop() : </a:t>
            </a:r>
            <a:r>
              <a:rPr lang="ko-KR" altLang="en-US" smtClean="0"/>
              <a:t>페이지 연결 진행을 중지</a:t>
            </a:r>
            <a:endParaRPr lang="en-US" altLang="ko-KR" smtClean="0"/>
          </a:p>
          <a:p>
            <a:r>
              <a:rPr lang="en-US" altLang="ko-KR" smtClean="0"/>
              <a:t>print() : </a:t>
            </a:r>
            <a:r>
              <a:rPr lang="ko-KR" altLang="en-US" smtClean="0"/>
              <a:t>페이지 내용을 출력</a:t>
            </a:r>
            <a:endParaRPr lang="en-US" altLang="ko-KR" smtClean="0"/>
          </a:p>
          <a:p>
            <a:r>
              <a:rPr lang="en-US" altLang="ko-KR" smtClean="0"/>
              <a:t>blur() : </a:t>
            </a:r>
            <a:r>
              <a:rPr lang="ko-KR" altLang="en-US" smtClean="0"/>
              <a:t>현재 윈도우를 비활성화</a:t>
            </a:r>
            <a:endParaRPr lang="en-US" altLang="ko-KR" smtClean="0"/>
          </a:p>
          <a:p>
            <a:r>
              <a:rPr lang="en-US" altLang="ko-KR" smtClean="0"/>
              <a:t>focus() : </a:t>
            </a:r>
            <a:r>
              <a:rPr lang="ko-KR" altLang="en-US" smtClean="0"/>
              <a:t>현재 윈도우를 활성화</a:t>
            </a:r>
            <a:endParaRPr lang="en-US" altLang="ko-KR" smtClean="0"/>
          </a:p>
          <a:p>
            <a:r>
              <a:rPr lang="en-US" altLang="ko-KR" smtClean="0"/>
              <a:t>moveBy(x,y) : </a:t>
            </a:r>
            <a:r>
              <a:rPr lang="ko-KR" altLang="en-US" smtClean="0"/>
              <a:t>상대적 경로로 윈도우 이동</a:t>
            </a:r>
            <a:endParaRPr lang="en-US" altLang="ko-KR" smtClean="0"/>
          </a:p>
          <a:p>
            <a:r>
              <a:rPr lang="en-US" altLang="ko-KR" smtClean="0"/>
              <a:t>moveTo(x,y) : </a:t>
            </a:r>
            <a:r>
              <a:rPr lang="ko-KR" altLang="en-US" smtClean="0"/>
              <a:t>절대적 경로로 윈도우 이동</a:t>
            </a:r>
            <a:endParaRPr lang="en-US" altLang="ko-KR" smtClean="0"/>
          </a:p>
          <a:p>
            <a:r>
              <a:rPr lang="en-US" altLang="ko-KR" smtClean="0"/>
              <a:t>resizeBy(x,y) : </a:t>
            </a:r>
            <a:r>
              <a:rPr lang="ko-KR" altLang="en-US" smtClean="0"/>
              <a:t>상태적 크기를 이용하여 윈도우 크기 변경</a:t>
            </a:r>
            <a:endParaRPr lang="en-US" altLang="ko-KR" smtClean="0"/>
          </a:p>
          <a:p>
            <a:r>
              <a:rPr lang="en-US" altLang="ko-KR" smtClean="0"/>
              <a:t>resizeTo(x,y) : </a:t>
            </a:r>
            <a:r>
              <a:rPr lang="ko-KR" altLang="en-US" smtClean="0"/>
              <a:t>절대적 크기를 이용하여 윈도우 크기 변경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529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window </a:t>
            </a:r>
            <a:r>
              <a:rPr lang="ko-KR" altLang="en-US" smtClean="0"/>
              <a:t>객체 </a:t>
            </a:r>
            <a:r>
              <a:rPr lang="en-US" altLang="ko-KR" smtClean="0"/>
              <a:t>- </a:t>
            </a:r>
            <a:r>
              <a:rPr lang="ko-KR" altLang="en-US" smtClean="0"/>
              <a:t>메소드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99022"/>
          </a:xfrm>
        </p:spPr>
        <p:txBody>
          <a:bodyPr/>
          <a:lstStyle/>
          <a:p>
            <a:r>
              <a:rPr lang="en-US" altLang="ko-KR" smtClean="0"/>
              <a:t>scrollBy(x,y) : </a:t>
            </a:r>
            <a:r>
              <a:rPr lang="ko-KR" altLang="en-US" smtClean="0"/>
              <a:t>상대적 좌표로 윈도우에서 보여지는 부분을 스크롤</a:t>
            </a:r>
            <a:endParaRPr lang="en-US" altLang="ko-KR" smtClean="0"/>
          </a:p>
          <a:p>
            <a:r>
              <a:rPr lang="en-US" altLang="ko-KR" smtClean="0"/>
              <a:t>scrollTo(x,y</a:t>
            </a:r>
            <a:r>
              <a:rPr lang="en-US" altLang="ko-KR"/>
              <a:t>) </a:t>
            </a:r>
            <a:r>
              <a:rPr lang="en-US" altLang="ko-KR"/>
              <a:t>: </a:t>
            </a:r>
            <a:r>
              <a:rPr lang="ko-KR" altLang="en-US"/>
              <a:t>절</a:t>
            </a:r>
            <a:r>
              <a:rPr lang="ko-KR" altLang="en-US" smtClean="0"/>
              <a:t>대적 </a:t>
            </a:r>
            <a:r>
              <a:rPr lang="ko-KR" altLang="en-US"/>
              <a:t>좌표로 윈도우에서 보여지는 </a:t>
            </a:r>
            <a:r>
              <a:rPr lang="ko-KR" altLang="en-US"/>
              <a:t>부분을 </a:t>
            </a:r>
            <a:r>
              <a:rPr lang="ko-KR" altLang="en-US" smtClean="0"/>
              <a:t>스크롤</a:t>
            </a:r>
            <a:endParaRPr lang="en-US" altLang="ko-KR" smtClean="0"/>
          </a:p>
          <a:p>
            <a:r>
              <a:rPr lang="en-US" altLang="ko-KR" smtClean="0"/>
              <a:t>setTimeout(</a:t>
            </a:r>
            <a:r>
              <a:rPr lang="ko-KR" altLang="en-US" smtClean="0"/>
              <a:t>함수</a:t>
            </a:r>
            <a:r>
              <a:rPr lang="en-US" altLang="ko-KR" smtClean="0"/>
              <a:t>, </a:t>
            </a:r>
            <a:r>
              <a:rPr lang="ko-KR" altLang="en-US" smtClean="0"/>
              <a:t>시간</a:t>
            </a:r>
            <a:r>
              <a:rPr lang="en-US" altLang="ko-KR" smtClean="0"/>
              <a:t>, </a:t>
            </a:r>
            <a:r>
              <a:rPr lang="ko-KR" altLang="en-US" smtClean="0"/>
              <a:t>옵션</a:t>
            </a:r>
            <a:r>
              <a:rPr lang="en-US" altLang="ko-KR" smtClean="0"/>
              <a:t>..) : </a:t>
            </a:r>
            <a:r>
              <a:rPr lang="ko-KR" altLang="en-US" smtClean="0"/>
              <a:t>설정된 시간이 지난 후에 지정한 함수를 싱행</a:t>
            </a:r>
            <a:endParaRPr lang="en-US" altLang="ko-KR" smtClean="0"/>
          </a:p>
          <a:p>
            <a:r>
              <a:rPr lang="en-US" altLang="ko-KR" smtClean="0"/>
              <a:t>clearTimeout(setTimeout_id) : setTimeout()</a:t>
            </a:r>
            <a:r>
              <a:rPr lang="ko-KR" altLang="en-US" smtClean="0"/>
              <a:t>에 의해 수행되고 있는 함수 중지</a:t>
            </a:r>
            <a:endParaRPr lang="en-US" altLang="ko-KR" smtClean="0"/>
          </a:p>
          <a:p>
            <a:r>
              <a:rPr lang="en-US" altLang="ko-KR" smtClean="0"/>
              <a:t>setInterval(</a:t>
            </a:r>
            <a:r>
              <a:rPr lang="ko-KR" altLang="en-US" smtClean="0"/>
              <a:t>함수</a:t>
            </a:r>
            <a:r>
              <a:rPr lang="en-US" altLang="ko-KR" smtClean="0"/>
              <a:t>, </a:t>
            </a:r>
            <a:r>
              <a:rPr lang="ko-KR" altLang="en-US" smtClean="0"/>
              <a:t>시간</a:t>
            </a:r>
            <a:r>
              <a:rPr lang="en-US" altLang="ko-KR" smtClean="0"/>
              <a:t>, </a:t>
            </a:r>
            <a:r>
              <a:rPr lang="ko-KR" altLang="en-US" smtClean="0"/>
              <a:t>옵션</a:t>
            </a:r>
            <a:r>
              <a:rPr lang="en-US" altLang="ko-KR" smtClean="0"/>
              <a:t>…) : </a:t>
            </a:r>
            <a:r>
              <a:rPr lang="ko-KR" altLang="en-US" smtClean="0"/>
              <a:t>주기적으로 함수 실행</a:t>
            </a:r>
            <a:endParaRPr lang="en-US" altLang="ko-KR" smtClean="0"/>
          </a:p>
          <a:p>
            <a:r>
              <a:rPr lang="en-US" altLang="ko-KR" smtClean="0"/>
              <a:t>clearInterval(setInterval_id) : setInterval() </a:t>
            </a:r>
            <a:r>
              <a:rPr lang="ko-KR" altLang="en-US" smtClean="0"/>
              <a:t>메소드에 수행되고 있는 함수 중지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116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screen </a:t>
            </a:r>
            <a:r>
              <a:rPr lang="ko-KR" altLang="en-US" smtClean="0"/>
              <a:t>객체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화면의 해상도나 색상</a:t>
            </a:r>
            <a:r>
              <a:rPr lang="en-US" altLang="ko-KR" smtClean="0"/>
              <a:t>, </a:t>
            </a:r>
            <a:r>
              <a:rPr lang="ko-KR" altLang="en-US" smtClean="0"/>
              <a:t>크기 등에 관한 정보를 속성을 통해 제공해주는 객체</a:t>
            </a:r>
            <a:endParaRPr lang="en-US" altLang="ko-KR" smtClean="0"/>
          </a:p>
          <a:p>
            <a:r>
              <a:rPr lang="ko-KR" altLang="en-US" smtClean="0"/>
              <a:t>속성</a:t>
            </a:r>
            <a:endParaRPr lang="en-US" altLang="ko-KR" smtClean="0"/>
          </a:p>
          <a:p>
            <a:pPr lvl="1"/>
            <a:r>
              <a:rPr lang="en-US" altLang="ko-KR" smtClean="0"/>
              <a:t>availHeight : </a:t>
            </a:r>
            <a:r>
              <a:rPr lang="ko-KR" altLang="en-US" smtClean="0"/>
              <a:t>브라우저 화면에서 툴바</a:t>
            </a:r>
            <a:r>
              <a:rPr lang="en-US" altLang="ko-KR" smtClean="0"/>
              <a:t>, </a:t>
            </a:r>
            <a:r>
              <a:rPr lang="ko-KR" altLang="en-US" smtClean="0"/>
              <a:t>메뉴바 등을 제외한 순수한 화면의 높이</a:t>
            </a:r>
            <a:endParaRPr lang="en-US" altLang="ko-KR" smtClean="0"/>
          </a:p>
          <a:p>
            <a:pPr lvl="1"/>
            <a:r>
              <a:rPr lang="en-US" altLang="ko-KR" smtClean="0"/>
              <a:t>availWidth : </a:t>
            </a:r>
            <a:r>
              <a:rPr lang="ko-KR" altLang="en-US" smtClean="0"/>
              <a:t>순수한 화면의 너비</a:t>
            </a:r>
            <a:endParaRPr lang="en-US" altLang="ko-KR" smtClean="0"/>
          </a:p>
          <a:p>
            <a:pPr lvl="1"/>
            <a:r>
              <a:rPr lang="en-US" altLang="ko-KR" smtClean="0"/>
              <a:t>height : </a:t>
            </a:r>
            <a:r>
              <a:rPr lang="ko-KR" altLang="en-US" smtClean="0"/>
              <a:t>전체 화면의 높이</a:t>
            </a:r>
            <a:endParaRPr lang="en-US" altLang="ko-KR" smtClean="0"/>
          </a:p>
          <a:p>
            <a:pPr lvl="1"/>
            <a:r>
              <a:rPr lang="en-US" altLang="ko-KR" smtClean="0"/>
              <a:t>width : </a:t>
            </a:r>
            <a:r>
              <a:rPr lang="ko-KR" altLang="en-US" smtClean="0"/>
              <a:t>전체 화면의 너비</a:t>
            </a:r>
            <a:endParaRPr lang="en-US" altLang="ko-KR" smtClean="0"/>
          </a:p>
          <a:p>
            <a:pPr lvl="1"/>
            <a:r>
              <a:rPr lang="en-US" altLang="ko-KR" smtClean="0"/>
              <a:t>pixelDepth : </a:t>
            </a:r>
            <a:r>
              <a:rPr lang="ko-KR" altLang="en-US" smtClean="0"/>
              <a:t>한 픽셀당 비트 수</a:t>
            </a:r>
            <a:endParaRPr lang="en-US" altLang="ko-KR" smtClean="0"/>
          </a:p>
          <a:p>
            <a:pPr lvl="1"/>
            <a:r>
              <a:rPr lang="en-US" altLang="ko-KR" smtClean="0"/>
              <a:t>colorDepth : </a:t>
            </a:r>
            <a:r>
              <a:rPr lang="ko-KR" altLang="en-US" smtClean="0"/>
              <a:t>사용 가능한 해상도</a:t>
            </a:r>
            <a:r>
              <a:rPr lang="en-US" altLang="ko-KR" smtClean="0"/>
              <a:t>/</a:t>
            </a:r>
            <a:r>
              <a:rPr lang="ko-KR" altLang="en-US" smtClean="0"/>
              <a:t>색상수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184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location </a:t>
            </a:r>
            <a:r>
              <a:rPr lang="ko-KR" altLang="en-US" smtClean="0"/>
              <a:t>객체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현재 웹 브라우저에 로드된 </a:t>
            </a:r>
            <a:r>
              <a:rPr lang="en-US" altLang="ko-KR" smtClean="0"/>
              <a:t>HTML </a:t>
            </a:r>
            <a:r>
              <a:rPr lang="ko-KR" altLang="en-US" smtClean="0"/>
              <a:t>문서의 주소를 표현하고 제어하기 위한 객체</a:t>
            </a:r>
            <a:endParaRPr lang="en-US" altLang="ko-KR" smtClean="0"/>
          </a:p>
          <a:p>
            <a:r>
              <a:rPr lang="ko-KR" altLang="en-US" smtClean="0"/>
              <a:t>속성 </a:t>
            </a:r>
            <a:endParaRPr lang="en-US" altLang="ko-KR" smtClean="0"/>
          </a:p>
          <a:p>
            <a:pPr lvl="1"/>
            <a:r>
              <a:rPr lang="en-US" altLang="ko-KR" smtClean="0"/>
              <a:t>hash : URL</a:t>
            </a:r>
            <a:r>
              <a:rPr lang="ko-KR" altLang="en-US" smtClean="0"/>
              <a:t>의 </a:t>
            </a:r>
            <a:r>
              <a:rPr lang="en-US" altLang="ko-KR" smtClean="0"/>
              <a:t>anchor </a:t>
            </a:r>
            <a:r>
              <a:rPr lang="ko-KR" altLang="en-US" smtClean="0"/>
              <a:t>부분 반환</a:t>
            </a:r>
            <a:endParaRPr lang="en-US" altLang="ko-KR" smtClean="0"/>
          </a:p>
          <a:p>
            <a:pPr lvl="1"/>
            <a:r>
              <a:rPr lang="en-US" altLang="ko-KR" smtClean="0"/>
              <a:t>host : URL</a:t>
            </a:r>
            <a:r>
              <a:rPr lang="ko-KR" altLang="en-US" smtClean="0"/>
              <a:t>의 호스트 이름 반환</a:t>
            </a:r>
            <a:endParaRPr lang="en-US" altLang="ko-KR" smtClean="0"/>
          </a:p>
          <a:p>
            <a:pPr lvl="1"/>
            <a:r>
              <a:rPr lang="en-US" altLang="ko-KR" smtClean="0"/>
              <a:t>hostname : URL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호스트 이름과 </a:t>
            </a:r>
            <a:r>
              <a:rPr lang="en-US" altLang="ko-KR" smtClean="0"/>
              <a:t>posrt </a:t>
            </a:r>
            <a:r>
              <a:rPr lang="ko-KR" altLang="en-US" smtClean="0"/>
              <a:t>번호를 반환</a:t>
            </a:r>
            <a:endParaRPr lang="en-US" altLang="ko-KR" smtClean="0"/>
          </a:p>
          <a:p>
            <a:pPr lvl="1"/>
            <a:r>
              <a:rPr lang="en-US" altLang="ko-KR" smtClean="0"/>
              <a:t>href : </a:t>
            </a:r>
            <a:r>
              <a:rPr lang="ko-KR" altLang="en-US" smtClean="0"/>
              <a:t>문서의 </a:t>
            </a:r>
            <a:r>
              <a:rPr lang="en-US" altLang="ko-KR" smtClean="0"/>
              <a:t>URL </a:t>
            </a:r>
            <a:r>
              <a:rPr lang="ko-KR" altLang="en-US" smtClean="0"/>
              <a:t>전체 정보를 반환</a:t>
            </a:r>
            <a:endParaRPr lang="en-US" altLang="ko-KR" smtClean="0"/>
          </a:p>
          <a:p>
            <a:pPr lvl="1"/>
            <a:r>
              <a:rPr lang="en-US" altLang="ko-KR" smtClean="0"/>
              <a:t>pathname : URL</a:t>
            </a:r>
            <a:r>
              <a:rPr lang="ko-KR" altLang="en-US" smtClean="0"/>
              <a:t>의 경로 부분을 반환</a:t>
            </a:r>
            <a:endParaRPr lang="en-US" altLang="ko-KR" smtClean="0"/>
          </a:p>
          <a:p>
            <a:pPr lvl="1"/>
            <a:r>
              <a:rPr lang="en-US" altLang="ko-KR" smtClean="0"/>
              <a:t>port : URL</a:t>
            </a:r>
            <a:r>
              <a:rPr lang="ko-KR" altLang="en-US" smtClean="0"/>
              <a:t>의 </a:t>
            </a:r>
            <a:r>
              <a:rPr lang="en-US" altLang="ko-KR" smtClean="0"/>
              <a:t>port </a:t>
            </a:r>
            <a:r>
              <a:rPr lang="ko-KR" altLang="en-US" smtClean="0"/>
              <a:t>번호를 반환</a:t>
            </a:r>
            <a:endParaRPr lang="en-US" altLang="ko-KR" smtClean="0"/>
          </a:p>
          <a:p>
            <a:pPr lvl="1"/>
            <a:r>
              <a:rPr lang="en-US" altLang="ko-KR" smtClean="0"/>
              <a:t>protocol : </a:t>
            </a:r>
            <a:r>
              <a:rPr lang="ko-KR" altLang="en-US" smtClean="0"/>
              <a:t>콜론을 폼함하는 </a:t>
            </a:r>
            <a:r>
              <a:rPr lang="en-US" altLang="ko-KR" smtClean="0"/>
              <a:t>http</a:t>
            </a:r>
            <a:r>
              <a:rPr lang="ko-KR" altLang="en-US" smtClean="0"/>
              <a:t>나 </a:t>
            </a:r>
            <a:r>
              <a:rPr lang="en-US" altLang="ko-KR" smtClean="0"/>
              <a:t>ftp</a:t>
            </a:r>
            <a:r>
              <a:rPr lang="ko-KR" altLang="en-US" smtClean="0"/>
              <a:t>등의 프로토콜 정보 반환</a:t>
            </a:r>
            <a:endParaRPr lang="en-US" altLang="ko-KR" smtClean="0"/>
          </a:p>
          <a:p>
            <a:pPr lvl="1"/>
            <a:r>
              <a:rPr lang="en-US" altLang="ko-KR" smtClean="0"/>
              <a:t>search : URL</a:t>
            </a:r>
            <a:r>
              <a:rPr lang="ko-KR" altLang="en-US" smtClean="0"/>
              <a:t>의 </a:t>
            </a:r>
            <a:r>
              <a:rPr lang="en-US" altLang="ko-KR" smtClean="0"/>
              <a:t>?</a:t>
            </a:r>
            <a:r>
              <a:rPr lang="ko-KR" altLang="en-US" smtClean="0"/>
              <a:t>이후의 쿼리 정보를 반환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992415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753</TotalTime>
  <Words>654</Words>
  <Application>Microsoft Office PowerPoint</Application>
  <PresentationFormat>와이드스크린</PresentationFormat>
  <Paragraphs>110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HY그래픽M</vt:lpstr>
      <vt:lpstr>맑은 고딕</vt:lpstr>
      <vt:lpstr>Arial</vt:lpstr>
      <vt:lpstr>Trebuchet MS</vt:lpstr>
      <vt:lpstr>Wingdings 3</vt:lpstr>
      <vt:lpstr>패싯</vt:lpstr>
      <vt:lpstr>브라우저 객체 모델</vt:lpstr>
      <vt:lpstr>브라우저 객체 모델 </vt:lpstr>
      <vt:lpstr>window 객체</vt:lpstr>
      <vt:lpstr>window 객체 - 속성</vt:lpstr>
      <vt:lpstr>window 객체 - 메소드</vt:lpstr>
      <vt:lpstr>window 객체 - 메소드</vt:lpstr>
      <vt:lpstr>window 객체 - 메소드</vt:lpstr>
      <vt:lpstr>screen 객체</vt:lpstr>
      <vt:lpstr>location 객체</vt:lpstr>
      <vt:lpstr>location 객체</vt:lpstr>
      <vt:lpstr>navigator 객체</vt:lpstr>
      <vt:lpstr>navigator 객체</vt:lpstr>
      <vt:lpstr>history 객체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자바스크립트 개요</dc:title>
  <dc:creator>STAJUN</dc:creator>
  <cp:lastModifiedBy>STAJUN</cp:lastModifiedBy>
  <cp:revision>25</cp:revision>
  <dcterms:created xsi:type="dcterms:W3CDTF">2018-05-26T10:47:27Z</dcterms:created>
  <dcterms:modified xsi:type="dcterms:W3CDTF">2018-06-04T16:49:20Z</dcterms:modified>
</cp:coreProperties>
</file>