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  <p:sldId id="258" r:id="rId3"/>
    <p:sldId id="256" r:id="rId4"/>
    <p:sldId id="259" r:id="rId5"/>
    <p:sldId id="260" r:id="rId6"/>
    <p:sldId id="264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9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0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4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5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1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3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188" y="2564904"/>
            <a:ext cx="7851648" cy="1828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Df</a:t>
            </a:r>
            <a:r>
              <a:rPr lang="en-US" sz="3200" dirty="0" smtClean="0"/>
              <a:t> utility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7854696" cy="1752600"/>
          </a:xfrm>
        </p:spPr>
        <p:txBody>
          <a:bodyPr>
            <a:normAutofit/>
          </a:bodyPr>
          <a:lstStyle/>
          <a:p>
            <a:r>
              <a:rPr lang="ru-RU" sz="1800" dirty="0"/>
              <a:t>Студент: </a:t>
            </a:r>
            <a:r>
              <a:rPr lang="ru-RU" sz="1800" dirty="0" smtClean="0"/>
              <a:t>Волкова М.Д., группа 13541/2</a:t>
            </a:r>
            <a:endParaRPr lang="ru-RU" sz="1800" dirty="0"/>
          </a:p>
          <a:p>
            <a:r>
              <a:rPr lang="ru-RU" sz="1800" dirty="0" smtClean="0"/>
              <a:t>Преподаватель: </a:t>
            </a:r>
            <a:r>
              <a:rPr lang="ru-RU" sz="1800" dirty="0" err="1" smtClean="0"/>
              <a:t>Душутина</a:t>
            </a:r>
            <a:r>
              <a:rPr lang="ru-RU" sz="1800" dirty="0" smtClean="0"/>
              <a:t> Е. В.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90304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ctr"/>
            <a:r>
              <a:rPr lang="ru-RU" dirty="0"/>
              <a:t> Санкт-Петербургский политехнический университет Петра Великого</a:t>
            </a:r>
          </a:p>
          <a:p>
            <a:pPr algn="ctr"/>
            <a:r>
              <a:rPr lang="ru-RU" dirty="0"/>
              <a:t>Институт компьютерных наук и технологий</a:t>
            </a:r>
          </a:p>
          <a:p>
            <a:pPr algn="ctr"/>
            <a:r>
              <a:rPr lang="ru-RU" dirty="0"/>
              <a:t>Кафедра компьютерных систем и программных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377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552" y="980728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Df</a:t>
            </a:r>
            <a:r>
              <a:rPr lang="en-US" sz="2400" dirty="0" smtClean="0"/>
              <a:t> – </a:t>
            </a:r>
            <a:r>
              <a:rPr lang="ru-RU" sz="2400" dirty="0" smtClean="0"/>
              <a:t>утилита, которая показывает </a:t>
            </a:r>
            <a:r>
              <a:rPr lang="ru-RU" sz="2400" dirty="0"/>
              <a:t>список всех файловых систем по именам устройств, сообщает их размер, занятое и свободное пространство и точки монтирования.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 версии утилиты</a:t>
            </a:r>
            <a:r>
              <a:rPr lang="en-US" sz="2400" dirty="0" smtClean="0"/>
              <a:t>: POSIX </a:t>
            </a:r>
            <a:r>
              <a:rPr lang="ru-RU" sz="2400" dirty="0" smtClean="0"/>
              <a:t>и </a:t>
            </a:r>
            <a:r>
              <a:rPr lang="en-US" sz="2400" dirty="0" smtClean="0"/>
              <a:t>GNU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382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868" y="404664"/>
            <a:ext cx="831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df</a:t>
            </a:r>
            <a:r>
              <a:rPr lang="en-US" sz="3200" dirty="0"/>
              <a:t> [</a:t>
            </a:r>
            <a:r>
              <a:rPr lang="ru-RU" sz="3200" dirty="0"/>
              <a:t>опции] [файл...]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2636912"/>
            <a:ext cx="8457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Posix</a:t>
            </a:r>
            <a:r>
              <a:rPr lang="en-US" sz="2400" dirty="0" smtClean="0"/>
              <a:t>  </a:t>
            </a:r>
            <a:r>
              <a:rPr lang="ru-RU" sz="2400" dirty="0" smtClean="0"/>
              <a:t>опции </a:t>
            </a:r>
            <a:r>
              <a:rPr lang="en-US" sz="2400" dirty="0"/>
              <a:t>[-</a:t>
            </a:r>
            <a:r>
              <a:rPr lang="en-US" sz="2400" dirty="0" err="1"/>
              <a:t>kP</a:t>
            </a:r>
            <a:r>
              <a:rPr lang="en-US" sz="2400" dirty="0"/>
              <a:t>] [--]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GNU</a:t>
            </a:r>
            <a:r>
              <a:rPr lang="ru-RU" sz="2400" dirty="0" smtClean="0"/>
              <a:t> опции </a:t>
            </a:r>
            <a:r>
              <a:rPr lang="en-US" sz="2400" dirty="0"/>
              <a:t>[-</a:t>
            </a:r>
            <a:r>
              <a:rPr lang="en-US" sz="2400" dirty="0" err="1" smtClean="0"/>
              <a:t>ahHiklmPv</a:t>
            </a:r>
            <a:r>
              <a:rPr lang="en-US" sz="2400" dirty="0" err="1"/>
              <a:t>T</a:t>
            </a:r>
            <a:r>
              <a:rPr lang="en-US" sz="2400" dirty="0" smtClean="0"/>
              <a:t>] </a:t>
            </a:r>
            <a:r>
              <a:rPr lang="en-US" sz="2400" dirty="0"/>
              <a:t>[-t </a:t>
            </a:r>
            <a:r>
              <a:rPr lang="ru-RU" sz="2400" dirty="0"/>
              <a:t>тип-файловой-системы] [-</a:t>
            </a:r>
            <a:r>
              <a:rPr lang="en-US" sz="2400" dirty="0"/>
              <a:t>x </a:t>
            </a:r>
            <a:r>
              <a:rPr lang="ru-RU" sz="2400" dirty="0"/>
              <a:t>тип-файловой-системы] [--</a:t>
            </a:r>
            <a:r>
              <a:rPr lang="en-US" sz="2400" dirty="0"/>
              <a:t>block-size=</a:t>
            </a:r>
            <a:r>
              <a:rPr lang="ru-RU" sz="2400" dirty="0"/>
              <a:t>размер] [--</a:t>
            </a:r>
            <a:r>
              <a:rPr lang="en-US" sz="2400" dirty="0"/>
              <a:t>print-type] [--no-sync] [--sync] [--help] [--version] [--]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74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868" y="404664"/>
            <a:ext cx="831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Пример работы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7" b="-143"/>
          <a:stretch/>
        </p:blipFill>
        <p:spPr>
          <a:xfrm>
            <a:off x="462868" y="1628800"/>
            <a:ext cx="8330021" cy="42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978" y="18864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Декомпозиция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41277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Получения </a:t>
            </a:r>
            <a:r>
              <a:rPr lang="ru-RU" sz="2400" dirty="0"/>
              <a:t>системной </a:t>
            </a:r>
            <a:r>
              <a:rPr lang="ru-RU" sz="2400" dirty="0" smtClean="0"/>
              <a:t>информации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get_dev</a:t>
            </a:r>
            <a:r>
              <a:rPr lang="ru-RU" sz="2400" dirty="0"/>
              <a:t> - Возвращает информацию о </a:t>
            </a:r>
            <a:r>
              <a:rPr lang="ru-RU" sz="2400" dirty="0" smtClean="0"/>
              <a:t>устройстве</a:t>
            </a:r>
            <a:r>
              <a:rPr lang="ru-RU" sz="2400" dirty="0"/>
              <a:t>. </a:t>
            </a:r>
            <a:endParaRPr lang="ru-RU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get_point</a:t>
            </a:r>
            <a:r>
              <a:rPr lang="ru-RU" sz="2400" dirty="0"/>
              <a:t> - </a:t>
            </a:r>
            <a:r>
              <a:rPr lang="ru-RU" sz="2400" dirty="0" smtClean="0"/>
              <a:t>(</a:t>
            </a:r>
            <a:r>
              <a:rPr lang="ru-RU" sz="2400" dirty="0"/>
              <a:t>директория или файл устройства) смонтирован, то показывает его использование диска. Для получения информации используется </a:t>
            </a:r>
            <a:r>
              <a:rPr lang="ru-RU" sz="2400" dirty="0" err="1" smtClean="0"/>
              <a:t>stat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get_all_entries</a:t>
            </a:r>
            <a:r>
              <a:rPr lang="ru-RU" sz="2400" dirty="0"/>
              <a:t> - показывает все смонтированные файловые системы, кроме </a:t>
            </a:r>
            <a:r>
              <a:rPr lang="ru-RU" sz="2400" dirty="0" smtClean="0"/>
              <a:t>пустых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74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644592" cy="3593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978" y="18864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statvfs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43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506281" cy="4170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78" y="18864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9220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Примеры остальных</a:t>
            </a:r>
            <a:r>
              <a:rPr lang="ru-RU" sz="3200" dirty="0" smtClean="0"/>
              <a:t> функций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Функций для вывода </a:t>
            </a:r>
            <a:r>
              <a:rPr lang="ru-RU" sz="2000" dirty="0" smtClean="0"/>
              <a:t>информации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hide_problematic_chars</a:t>
            </a:r>
            <a:r>
              <a:rPr lang="ru-RU" sz="2000" dirty="0"/>
              <a:t> - заменяет проблемные символы </a:t>
            </a:r>
            <a:r>
              <a:rPr lang="ru-RU" sz="2000" dirty="0" smtClean="0"/>
              <a:t>'?</a:t>
            </a:r>
            <a:r>
              <a:rPr lang="en-US" sz="20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print_table</a:t>
            </a:r>
            <a:r>
              <a:rPr lang="ru-RU" sz="2000" dirty="0" smtClean="0"/>
              <a:t> </a:t>
            </a:r>
            <a:r>
              <a:rPr lang="ru-RU" sz="2000" dirty="0"/>
              <a:t>- вывод ячеек в таблицу в </a:t>
            </a:r>
            <a:r>
              <a:rPr lang="ru-RU" sz="2000" dirty="0" smtClean="0"/>
              <a:t>соответствии </a:t>
            </a:r>
            <a:r>
              <a:rPr lang="ru-RU" sz="2000" dirty="0"/>
              <a:t>с принадлежностью и максимальной шириной каждой колонки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698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Вспомогательные </a:t>
            </a:r>
            <a:r>
              <a:rPr lang="ru-RU" sz="2000" dirty="0"/>
              <a:t>функции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decode_output_arg</a:t>
            </a:r>
            <a:r>
              <a:rPr lang="ru-RU" sz="2000" dirty="0"/>
              <a:t> - на основе строки опций добавляет поля в </a:t>
            </a:r>
            <a:r>
              <a:rPr lang="ru-RU" sz="2000" dirty="0" smtClean="0"/>
              <a:t>таблицу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filter_mount_list</a:t>
            </a:r>
            <a:r>
              <a:rPr lang="ru-RU" sz="2000" dirty="0"/>
              <a:t> - очищение списка точек монтирования от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197706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Проблемы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988840"/>
            <a:ext cx="8784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указан файл или файловая система, опция -n игнорируется.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48318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476</TotalTime>
  <Words>223</Words>
  <Application>Microsoft Office PowerPoint</Application>
  <PresentationFormat>Экран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HDOfficeLightV0</vt:lpstr>
      <vt:lpstr>Df utility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для автоматического исполнения соглашений на основе распределенных реестров</dc:title>
  <dc:creator>Lorismelik</dc:creator>
  <cp:lastModifiedBy>Тимур</cp:lastModifiedBy>
  <cp:revision>35</cp:revision>
  <dcterms:created xsi:type="dcterms:W3CDTF">2018-04-08T14:33:52Z</dcterms:created>
  <dcterms:modified xsi:type="dcterms:W3CDTF">2018-12-02T15:24:31Z</dcterms:modified>
</cp:coreProperties>
</file>