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7" r:id="rId9"/>
    <p:sldId id="268" r:id="rId10"/>
    <p:sldId id="269" r:id="rId11"/>
    <p:sldId id="263" r:id="rId12"/>
    <p:sldId id="264" r:id="rId13"/>
    <p:sldId id="265" r:id="rId14"/>
    <p:sldId id="270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8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7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9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9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83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11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72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1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749625-D60C-4749-8061-3074687830D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46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96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749625-D60C-4749-8061-3074687830DF}" type="datetimeFigureOut">
              <a:rPr lang="ru-RU" smtClean="0"/>
              <a:t>14.11.2017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5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rvalds/linux/blob/master/kernel/ptrace.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net.ru/cgi-bin/opennet/man.cgi?topic=ptrace&amp;category=2" TargetMode="External"/><Relationship Id="rId2" Type="http://schemas.openxmlformats.org/officeDocument/2006/relationships/hyperlink" Target="http://linuxgazette.ru/lg81/sandee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ahabr.ru/post/111266/" TargetMode="External"/><Relationship Id="rId4" Type="http://schemas.openxmlformats.org/officeDocument/2006/relationships/hyperlink" Target="https://github.com/torvalds/linux/blob/master/kernel/ptrace.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Ptrace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Ptrace</a:t>
            </a:r>
            <a:r>
              <a:rPr lang="en-US" dirty="0"/>
              <a:t> </a:t>
            </a:r>
            <a:r>
              <a:rPr lang="ru-RU" dirty="0"/>
              <a:t>защита от отладки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848" y="2028825"/>
            <a:ext cx="6400800" cy="457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48" y="2518998"/>
            <a:ext cx="76676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2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Ptrace</a:t>
            </a:r>
            <a:r>
              <a:rPr lang="en-US" dirty="0" smtClean="0"/>
              <a:t> </a:t>
            </a:r>
            <a:r>
              <a:rPr lang="ru-RU" dirty="0" smtClean="0"/>
              <a:t>исходный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Последнюю версию исходного кода ядра </a:t>
            </a:r>
            <a:r>
              <a:rPr lang="en-US" dirty="0" err="1" smtClean="0"/>
              <a:t>linux</a:t>
            </a:r>
            <a:r>
              <a:rPr lang="ru-RU" dirty="0" smtClean="0"/>
              <a:t> можно найти на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ru-RU" dirty="0" smtClean="0"/>
              <a:t>изменения вносятся почти каждый день.</a:t>
            </a:r>
          </a:p>
          <a:p>
            <a:endParaRPr lang="ru-RU" dirty="0" smtClean="0"/>
          </a:p>
          <a:p>
            <a:r>
              <a:rPr lang="ru-RU" dirty="0" smtClean="0"/>
              <a:t>Основные интерфейсы </a:t>
            </a:r>
            <a:r>
              <a:rPr lang="en-US" dirty="0" err="1" smtClean="0"/>
              <a:t>ptrace</a:t>
            </a:r>
            <a:r>
              <a:rPr lang="en-US" dirty="0" smtClean="0"/>
              <a:t>, </a:t>
            </a:r>
            <a:r>
              <a:rPr lang="ru-RU" dirty="0" smtClean="0"/>
              <a:t>которые не зависят от архитектуры системы описываются в следующем файле:</a:t>
            </a:r>
            <a:endParaRPr lang="ru-RU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github.com/torvalds/linux/blob/master/kernel/ptrace.c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66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Ptrace</a:t>
            </a:r>
            <a:r>
              <a:rPr lang="en-US" dirty="0" smtClean="0"/>
              <a:t> </a:t>
            </a:r>
            <a:r>
              <a:rPr lang="ru-RU" dirty="0" smtClean="0"/>
              <a:t>анализ исходного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Проверим утверждение, что </a:t>
            </a:r>
            <a:r>
              <a:rPr lang="en-US" dirty="0" smtClean="0"/>
              <a:t>PTRACE_PEEKTEXT</a:t>
            </a:r>
            <a:r>
              <a:rPr lang="ru-RU" dirty="0" smtClean="0"/>
              <a:t> и </a:t>
            </a:r>
            <a:r>
              <a:rPr lang="en-US" dirty="0" smtClean="0"/>
              <a:t>PTRACE_PEEKDATA</a:t>
            </a:r>
            <a:r>
              <a:rPr lang="ru-RU" dirty="0" smtClean="0"/>
              <a:t> в операционной системе </a:t>
            </a:r>
            <a:r>
              <a:rPr lang="en-US" dirty="0" smtClean="0"/>
              <a:t>Linux</a:t>
            </a:r>
            <a:r>
              <a:rPr lang="ru-RU" dirty="0" smtClean="0"/>
              <a:t> идентичны.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42" y="2649644"/>
            <a:ext cx="47148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8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Ptrace</a:t>
            </a:r>
            <a:r>
              <a:rPr lang="en-US" dirty="0" smtClean="0"/>
              <a:t> </a:t>
            </a:r>
            <a:r>
              <a:rPr lang="ru-RU" dirty="0" smtClean="0"/>
              <a:t>анализ исходного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Проверим утверждение, что ядро блокируется на момент вызова </a:t>
            </a:r>
            <a:r>
              <a:rPr lang="en-US" dirty="0" err="1" smtClean="0"/>
              <a:t>ptrace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9161"/>
            <a:ext cx="4183829" cy="33194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584" y="2369161"/>
            <a:ext cx="4118096" cy="37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9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Ptrace</a:t>
            </a:r>
            <a:r>
              <a:rPr lang="en-US" dirty="0"/>
              <a:t> </a:t>
            </a:r>
            <a:r>
              <a:rPr lang="ru-RU" dirty="0"/>
              <a:t>анализ исходного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защиты от повторной </a:t>
            </a:r>
            <a:r>
              <a:rPr lang="ru-RU" dirty="0" err="1" smtClean="0"/>
              <a:t>отладкки</a:t>
            </a:r>
            <a:r>
              <a:rPr lang="en-US" dirty="0" smtClean="0"/>
              <a:t>.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2279068"/>
            <a:ext cx="4127256" cy="33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linuxgazette.ru/lg81/sandeep.html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www.opennet.ru/cgi-bin/opennet/man.cgi?topic=ptrace&amp;category=2</a:t>
            </a:r>
            <a:endParaRPr lang="ru-RU" dirty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github.com/torvalds/linux/blob/master/kernel/ptrace.c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https://habrahabr.ru/post/111266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67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Ptrace</a:t>
            </a:r>
            <a:r>
              <a:rPr lang="en-US" dirty="0" smtClean="0"/>
              <a:t> - </a:t>
            </a:r>
            <a:r>
              <a:rPr lang="ru-RU" dirty="0"/>
              <a:t>системный вызов в </a:t>
            </a:r>
            <a:r>
              <a:rPr lang="ru-RU" dirty="0" err="1" smtClean="0"/>
              <a:t>unix</a:t>
            </a:r>
            <a:r>
              <a:rPr lang="ru-RU" dirty="0" smtClean="0"/>
              <a:t>-подобных системах, </a:t>
            </a:r>
            <a:r>
              <a:rPr lang="ru-RU" dirty="0"/>
              <a:t>который позволяет трассировать или отлаживать выбранный процесс. 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ru-RU" dirty="0" err="1" smtClean="0"/>
              <a:t>trace</a:t>
            </a:r>
            <a:r>
              <a:rPr lang="ru-RU" dirty="0" smtClean="0"/>
              <a:t> </a:t>
            </a:r>
            <a:r>
              <a:rPr lang="ru-RU" dirty="0"/>
              <a:t>дает полный контроль над процессом: можно изменять ход выполнения программы, смотреть и изменять значения в памяти или состояния регистров. </a:t>
            </a:r>
            <a:endParaRPr lang="ru-RU" dirty="0" smtClean="0"/>
          </a:p>
          <a:p>
            <a:r>
              <a:rPr lang="ru-RU" dirty="0" smtClean="0"/>
              <a:t>Никаких </a:t>
            </a:r>
            <a:r>
              <a:rPr lang="ru-RU" dirty="0"/>
              <a:t>дополнительных прав </a:t>
            </a:r>
            <a:r>
              <a:rPr lang="ru-RU" dirty="0" smtClean="0"/>
              <a:t>процесс не получает — </a:t>
            </a:r>
            <a:r>
              <a:rPr lang="ru-RU" dirty="0"/>
              <a:t>возможные действия ограничены правами запущенного процесса. 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3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Исследуем насколько активно утилита </a:t>
            </a:r>
            <a:r>
              <a:rPr lang="en-US" dirty="0" err="1" smtClean="0"/>
              <a:t>strace</a:t>
            </a:r>
            <a:r>
              <a:rPr lang="en-US" dirty="0" smtClean="0"/>
              <a:t> </a:t>
            </a:r>
            <a:r>
              <a:rPr lang="ru-RU" dirty="0" smtClean="0"/>
              <a:t>использует системный вызов </a:t>
            </a:r>
            <a:r>
              <a:rPr lang="en-US" dirty="0" err="1" smtClean="0"/>
              <a:t>ptrace</a:t>
            </a:r>
            <a:r>
              <a:rPr lang="en-US" dirty="0" smtClean="0"/>
              <a:t> </a:t>
            </a:r>
            <a:r>
              <a:rPr lang="ru-RU" dirty="0" smtClean="0"/>
              <a:t>для трассировки процесса.</a:t>
            </a:r>
          </a:p>
          <a:p>
            <a:r>
              <a:rPr lang="ru-RU" dirty="0" smtClean="0"/>
              <a:t>Подадим утилиту </a:t>
            </a:r>
            <a:r>
              <a:rPr lang="en-US" dirty="0" err="1" smtClean="0"/>
              <a:t>strace</a:t>
            </a:r>
            <a:r>
              <a:rPr lang="en-US" dirty="0" smtClean="0"/>
              <a:t> </a:t>
            </a:r>
            <a:r>
              <a:rPr lang="ru-RU" dirty="0" smtClean="0"/>
              <a:t>на вход утилите </a:t>
            </a:r>
            <a:r>
              <a:rPr lang="en-US" dirty="0" err="1" smtClean="0"/>
              <a:t>strace</a:t>
            </a:r>
            <a:r>
              <a:rPr lang="en-US" dirty="0" smtClean="0"/>
              <a:t> </a:t>
            </a:r>
            <a:r>
              <a:rPr lang="ru-RU" dirty="0" smtClean="0"/>
              <a:t>с фильтром по </a:t>
            </a:r>
            <a:r>
              <a:rPr lang="en-US" dirty="0" err="1" smtClean="0"/>
              <a:t>ptrace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Результаты свидетельствуют о том, что системный вызов </a:t>
            </a:r>
            <a:r>
              <a:rPr lang="en-US" dirty="0" err="1" smtClean="0"/>
              <a:t>ptrace</a:t>
            </a:r>
            <a:r>
              <a:rPr lang="en-US" dirty="0" smtClean="0"/>
              <a:t> </a:t>
            </a:r>
            <a:r>
              <a:rPr lang="ru-RU" dirty="0" smtClean="0"/>
              <a:t>является основополагающим для утилиты </a:t>
            </a:r>
            <a:r>
              <a:rPr lang="en-US" dirty="0" err="1" smtClean="0"/>
              <a:t>strace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10" y="3311842"/>
            <a:ext cx="56007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4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Отладчик </a:t>
            </a:r>
            <a:r>
              <a:rPr lang="en-US" dirty="0" smtClean="0"/>
              <a:t>GDB </a:t>
            </a:r>
            <a:r>
              <a:rPr lang="ru-RU" dirty="0" smtClean="0"/>
              <a:t>также активно использует системный вызов </a:t>
            </a:r>
            <a:r>
              <a:rPr lang="en-US" dirty="0" err="1" smtClean="0"/>
              <a:t>ptrace</a:t>
            </a:r>
            <a:r>
              <a:rPr lang="en-US" dirty="0" smtClean="0"/>
              <a:t> </a:t>
            </a:r>
            <a:r>
              <a:rPr lang="ru-RU" dirty="0" smtClean="0"/>
              <a:t>для реализации отладки программы:</a:t>
            </a:r>
            <a:endParaRPr lang="ru-RU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897" y="3050198"/>
            <a:ext cx="70675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Ptrace</a:t>
            </a:r>
            <a:r>
              <a:rPr lang="ru-RU" dirty="0" smtClean="0"/>
              <a:t> сигнатура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65603"/>
            <a:ext cx="10035648" cy="761634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Сигнатура функции: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b="1" dirty="0" err="1"/>
              <a:t>request</a:t>
            </a:r>
            <a:r>
              <a:rPr lang="ru-RU" dirty="0"/>
              <a:t> </a:t>
            </a:r>
            <a:r>
              <a:rPr lang="ru-RU" dirty="0" smtClean="0"/>
              <a:t>—действие</a:t>
            </a:r>
            <a:r>
              <a:rPr lang="ru-RU" dirty="0"/>
              <a:t>, которое необходимо </a:t>
            </a:r>
            <a:r>
              <a:rPr lang="ru-RU" dirty="0" smtClean="0"/>
              <a:t>осуществить</a:t>
            </a:r>
          </a:p>
          <a:p>
            <a:r>
              <a:rPr lang="en-US" b="1" dirty="0" err="1"/>
              <a:t>pid</a:t>
            </a:r>
            <a:r>
              <a:rPr lang="en-US" dirty="0"/>
              <a:t> — </a:t>
            </a:r>
            <a:r>
              <a:rPr lang="ru-RU" dirty="0" err="1"/>
              <a:t>индентификатор</a:t>
            </a:r>
            <a:r>
              <a:rPr lang="ru-RU" dirty="0"/>
              <a:t> трассируемого процесса</a:t>
            </a:r>
          </a:p>
          <a:p>
            <a:r>
              <a:rPr lang="ru-RU" b="1" dirty="0" err="1"/>
              <a:t>addr</a:t>
            </a:r>
            <a:r>
              <a:rPr lang="ru-RU" dirty="0"/>
              <a:t> и </a:t>
            </a:r>
            <a:r>
              <a:rPr lang="ru-RU" b="1" dirty="0" err="1"/>
              <a:t>data</a:t>
            </a:r>
            <a:r>
              <a:rPr lang="ru-RU" dirty="0"/>
              <a:t> зависят от </a:t>
            </a:r>
            <a:r>
              <a:rPr lang="ru-RU" b="1" dirty="0" err="1" smtClean="0"/>
              <a:t>request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Управление трассировкой осуществляется многократными вызовами </a:t>
            </a:r>
            <a:r>
              <a:rPr lang="en-US" dirty="0" err="1" smtClean="0"/>
              <a:t>ptrace</a:t>
            </a:r>
            <a:r>
              <a:rPr lang="en-US" dirty="0" smtClean="0"/>
              <a:t> </a:t>
            </a:r>
            <a:r>
              <a:rPr lang="ru-RU" dirty="0" smtClean="0"/>
              <a:t>с различными значениями </a:t>
            </a:r>
            <a:r>
              <a:rPr lang="en-US" dirty="0" smtClean="0"/>
              <a:t>request.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91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Ptrace</a:t>
            </a:r>
            <a:r>
              <a:rPr lang="en-US" dirty="0" smtClean="0"/>
              <a:t> </a:t>
            </a:r>
            <a:r>
              <a:rPr lang="ru-RU" dirty="0" smtClean="0"/>
              <a:t>режимы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Привязка к процессу: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err="1" smtClean="0"/>
              <a:t>ptrace</a:t>
            </a:r>
            <a:r>
              <a:rPr lang="en-US" dirty="0" smtClean="0"/>
              <a:t>(PTRACE_ATTACH, …)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привязка к уже существующему процессу.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err="1" smtClean="0"/>
              <a:t>ptrace</a:t>
            </a:r>
            <a:r>
              <a:rPr lang="en-US" dirty="0" smtClean="0"/>
              <a:t>(PTRACE_TRACEME, …)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запуск нового процесса</a:t>
            </a:r>
          </a:p>
          <a:p>
            <a:endParaRPr lang="ru-RU" dirty="0"/>
          </a:p>
          <a:p>
            <a:r>
              <a:rPr lang="ru-RU" dirty="0" smtClean="0"/>
              <a:t>Управление выполнением процесса: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err="1" smtClean="0"/>
              <a:t>ptrace</a:t>
            </a:r>
            <a:r>
              <a:rPr lang="en-US" dirty="0" smtClean="0"/>
              <a:t>(PTRACE_SINGLESTEP, …)</a:t>
            </a:r>
            <a:r>
              <a:rPr lang="ru-RU" dirty="0" smtClean="0"/>
              <a:t> – пошаговое </a:t>
            </a:r>
            <a:r>
              <a:rPr lang="ru-RU" dirty="0"/>
              <a:t>выполнение программы, управление </a:t>
            </a:r>
            <a:r>
              <a:rPr lang="ru-RU" dirty="0" smtClean="0"/>
              <a:t>передается </a:t>
            </a:r>
            <a:r>
              <a:rPr lang="ru-RU" dirty="0"/>
              <a:t>после выполнения каждой </a:t>
            </a:r>
            <a:r>
              <a:rPr lang="ru-RU" dirty="0" smtClean="0"/>
              <a:t>инструкции.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err="1" smtClean="0"/>
              <a:t>ptrace</a:t>
            </a:r>
            <a:r>
              <a:rPr lang="en-US" dirty="0" smtClean="0"/>
              <a:t>(PTRACE_SYSCALL, …)</a:t>
            </a:r>
            <a:r>
              <a:rPr lang="ru-RU" dirty="0" smtClean="0"/>
              <a:t> – продолжает </a:t>
            </a:r>
            <a:r>
              <a:rPr lang="ru-RU" dirty="0"/>
              <a:t>выполнение программы до входа или выхода из системного </a:t>
            </a:r>
            <a:r>
              <a:rPr lang="ru-RU" dirty="0" smtClean="0"/>
              <a:t>вызова.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err="1" smtClean="0"/>
              <a:t>ptrace</a:t>
            </a:r>
            <a:r>
              <a:rPr lang="en-US" dirty="0" smtClean="0"/>
              <a:t>(PTRACE_CONT, …)</a:t>
            </a:r>
            <a:r>
              <a:rPr lang="ru-RU" dirty="0" smtClean="0"/>
              <a:t> - продолжает </a:t>
            </a:r>
            <a:r>
              <a:rPr lang="ru-RU" dirty="0"/>
              <a:t>выполнение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93415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Ptrace</a:t>
            </a:r>
            <a:r>
              <a:rPr lang="en-US" dirty="0" smtClean="0"/>
              <a:t> </a:t>
            </a:r>
            <a:r>
              <a:rPr lang="ru-RU" dirty="0" smtClean="0"/>
              <a:t>взаимодействие с памятью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Взаимодействие с памятью процесса по ходу выполнения: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err="1" smtClean="0"/>
              <a:t>ptrace</a:t>
            </a:r>
            <a:r>
              <a:rPr lang="en-US" dirty="0" smtClean="0"/>
              <a:t>(PTRACE_PEEKTEXT, …) </a:t>
            </a:r>
            <a:r>
              <a:rPr lang="en-US" dirty="0" err="1" smtClean="0"/>
              <a:t>ptrace</a:t>
            </a:r>
            <a:r>
              <a:rPr lang="en-US" dirty="0" smtClean="0"/>
              <a:t>(PTRACE_PEEKDATA, …)</a:t>
            </a:r>
            <a:r>
              <a:rPr lang="ru-RU" dirty="0" smtClean="0"/>
              <a:t> – считывание данных из памяти по адресу, для </a:t>
            </a:r>
            <a:r>
              <a:rPr lang="en-US" dirty="0"/>
              <a:t>Linux </a:t>
            </a:r>
            <a:r>
              <a:rPr lang="ru-RU" dirty="0" smtClean="0"/>
              <a:t>эти вызовы эквивалентны.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err="1" smtClean="0"/>
              <a:t>ptrace</a:t>
            </a:r>
            <a:r>
              <a:rPr lang="en-US" dirty="0" smtClean="0"/>
              <a:t>(PTRACE_POKETEXT, …),</a:t>
            </a:r>
            <a:r>
              <a:rPr lang="ru-RU" dirty="0" smtClean="0"/>
              <a:t> </a:t>
            </a:r>
            <a:r>
              <a:rPr lang="en-US" dirty="0" err="1"/>
              <a:t>ptrace</a:t>
            </a:r>
            <a:r>
              <a:rPr lang="en-US" dirty="0"/>
              <a:t>(PTRACE_POKEDATA, </a:t>
            </a:r>
            <a:r>
              <a:rPr lang="en-US" dirty="0" smtClean="0"/>
              <a:t>…)</a:t>
            </a:r>
            <a:r>
              <a:rPr lang="ru-RU" dirty="0" smtClean="0"/>
              <a:t> – запись данных в память по адресу, </a:t>
            </a:r>
            <a:r>
              <a:rPr lang="ru-RU" dirty="0"/>
              <a:t>для </a:t>
            </a:r>
            <a:r>
              <a:rPr lang="en-US" dirty="0"/>
              <a:t>Linux </a:t>
            </a:r>
            <a:r>
              <a:rPr lang="ru-RU" dirty="0"/>
              <a:t>эти вызовы эквивалентны.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err="1" smtClean="0"/>
              <a:t>ptrace</a:t>
            </a:r>
            <a:r>
              <a:rPr lang="en-US" dirty="0" smtClean="0"/>
              <a:t>(PTRACE_PEEKUSER, …),</a:t>
            </a:r>
            <a:r>
              <a:rPr lang="ru-RU" dirty="0" smtClean="0"/>
              <a:t> </a:t>
            </a:r>
            <a:r>
              <a:rPr lang="en-US" dirty="0" err="1"/>
              <a:t>ptrace</a:t>
            </a:r>
            <a:r>
              <a:rPr lang="en-US" dirty="0"/>
              <a:t>(PTRACE_POKEUSER, </a:t>
            </a:r>
            <a:r>
              <a:rPr lang="en-US" dirty="0" smtClean="0"/>
              <a:t>…)</a:t>
            </a:r>
            <a:r>
              <a:rPr lang="ru-RU" dirty="0" smtClean="0"/>
              <a:t> – чтение/запись структуры </a:t>
            </a:r>
            <a:r>
              <a:rPr lang="en-US" dirty="0" smtClean="0"/>
              <a:t>sys/</a:t>
            </a:r>
            <a:r>
              <a:rPr lang="en-US" dirty="0" err="1" smtClean="0"/>
              <a:t>user.h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ptrace</a:t>
            </a:r>
            <a:r>
              <a:rPr lang="en-US" dirty="0" smtClean="0"/>
              <a:t>(PTRACE_SETREGS </a:t>
            </a:r>
            <a:r>
              <a:rPr lang="en-US" dirty="0"/>
              <a:t>, …),</a:t>
            </a:r>
            <a:r>
              <a:rPr lang="ru-RU" dirty="0"/>
              <a:t> </a:t>
            </a:r>
            <a:r>
              <a:rPr lang="en-US" dirty="0" err="1" smtClean="0"/>
              <a:t>ptrace</a:t>
            </a:r>
            <a:r>
              <a:rPr lang="en-US" dirty="0" smtClean="0"/>
              <a:t>(PTRACE_GETREGS </a:t>
            </a:r>
            <a:r>
              <a:rPr lang="en-US" dirty="0"/>
              <a:t>, </a:t>
            </a:r>
            <a:r>
              <a:rPr lang="en-US" dirty="0" smtClean="0"/>
              <a:t>…) – </a:t>
            </a:r>
            <a:r>
              <a:rPr lang="ru-RU" dirty="0" smtClean="0"/>
              <a:t>чтение/запись регистров контекста процесса.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17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Strace</a:t>
            </a:r>
            <a:r>
              <a:rPr lang="en-US" dirty="0" smtClean="0"/>
              <a:t> </a:t>
            </a:r>
            <a:r>
              <a:rPr lang="ru-RU" dirty="0" smtClean="0"/>
              <a:t>своими руками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807" y="1890225"/>
            <a:ext cx="2751593" cy="42612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23" y="1890225"/>
            <a:ext cx="66770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1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Ptrace</a:t>
            </a:r>
            <a:r>
              <a:rPr lang="en-US" dirty="0" smtClean="0"/>
              <a:t> </a:t>
            </a:r>
            <a:r>
              <a:rPr lang="ru-RU" dirty="0" smtClean="0"/>
              <a:t>защита от отладки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Благодаря особенностям работы </a:t>
            </a:r>
            <a:r>
              <a:rPr lang="en-US" dirty="0" err="1" smtClean="0"/>
              <a:t>ptrace</a:t>
            </a:r>
            <a:r>
              <a:rPr lang="en-US" dirty="0" smtClean="0"/>
              <a:t> (</a:t>
            </a:r>
            <a:r>
              <a:rPr lang="ru-RU" dirty="0" smtClean="0"/>
              <a:t>опция </a:t>
            </a:r>
            <a:r>
              <a:rPr lang="en-US" dirty="0" smtClean="0"/>
              <a:t>PTRACE_TRACEME</a:t>
            </a:r>
            <a:r>
              <a:rPr lang="ru-RU" dirty="0" smtClean="0"/>
              <a:t> может быть вызвана только один раз для процесса</a:t>
            </a:r>
            <a:r>
              <a:rPr lang="en-US" dirty="0" smtClean="0"/>
              <a:t>)</a:t>
            </a:r>
            <a:r>
              <a:rPr lang="ru-RU" dirty="0" smtClean="0"/>
              <a:t> можно определить попытки отладки измене.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50" y="2657841"/>
            <a:ext cx="48291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5421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392</Words>
  <Application>Microsoft Office PowerPoint</Application>
  <PresentationFormat>Широкоэкранный</PresentationFormat>
  <Paragraphs>58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Ретро</vt:lpstr>
      <vt:lpstr>Ptrace</vt:lpstr>
      <vt:lpstr>Ptrace</vt:lpstr>
      <vt:lpstr>Strace</vt:lpstr>
      <vt:lpstr>GDB</vt:lpstr>
      <vt:lpstr>Ptrace сигнатура</vt:lpstr>
      <vt:lpstr>Ptrace режимы работы</vt:lpstr>
      <vt:lpstr>Ptrace взаимодействие с памятью</vt:lpstr>
      <vt:lpstr>Strace своими руками</vt:lpstr>
      <vt:lpstr>Ptrace защита от отладки</vt:lpstr>
      <vt:lpstr>Ptrace защита от отладки</vt:lpstr>
      <vt:lpstr>Ptrace исходный код</vt:lpstr>
      <vt:lpstr>Ptrace анализ исходного кода</vt:lpstr>
      <vt:lpstr>Ptrace анализ исходного кода</vt:lpstr>
      <vt:lpstr>Ptrace анализ исходного кода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Ptrace</dc:title>
  <dc:creator>Пользователь Windows</dc:creator>
  <cp:lastModifiedBy>Пользователь Windows</cp:lastModifiedBy>
  <cp:revision>41</cp:revision>
  <dcterms:created xsi:type="dcterms:W3CDTF">2017-11-07T03:15:39Z</dcterms:created>
  <dcterms:modified xsi:type="dcterms:W3CDTF">2017-11-14T08:49:36Z</dcterms:modified>
</cp:coreProperties>
</file>