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412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60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Разработка веб-интерфейса для верификаторов </a:t>
            </a:r>
            <a:r>
              <a:rPr lang="en-US" sz="4800" dirty="0" smtClean="0"/>
              <a:t>Spin</a:t>
            </a:r>
            <a:r>
              <a:rPr lang="ru-RU" sz="4800" dirty="0" smtClean="0"/>
              <a:t> и </a:t>
            </a:r>
            <a:r>
              <a:rPr lang="en-US" sz="4800" dirty="0" err="1" smtClean="0"/>
              <a:t>NuSMV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Заказчик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Куратор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Команда разработки:</a:t>
            </a:r>
          </a:p>
          <a:p>
            <a:pPr lvl="1"/>
            <a:r>
              <a:rPr lang="ru-RU" dirty="0" smtClean="0"/>
              <a:t>Бояркин </a:t>
            </a:r>
            <a:r>
              <a:rPr lang="ru-RU" dirty="0" smtClean="0"/>
              <a:t>Никита – </a:t>
            </a:r>
            <a:r>
              <a:rPr lang="en-US" dirty="0" smtClean="0"/>
              <a:t>Project </a:t>
            </a:r>
            <a:r>
              <a:rPr lang="en-US" dirty="0"/>
              <a:t>Manager, Developer</a:t>
            </a:r>
            <a:r>
              <a:rPr lang="ru-RU" dirty="0" smtClean="0"/>
              <a:t> – </a:t>
            </a:r>
            <a:r>
              <a:rPr lang="ru-RU" b="1" dirty="0" smtClean="0"/>
              <a:t>4</a:t>
            </a:r>
          </a:p>
          <a:p>
            <a:pPr lvl="1"/>
            <a:r>
              <a:rPr lang="ru-RU" dirty="0" smtClean="0"/>
              <a:t>Иванов </a:t>
            </a:r>
            <a:r>
              <a:rPr lang="ru-RU" dirty="0" smtClean="0"/>
              <a:t>Иван </a:t>
            </a:r>
            <a:r>
              <a:rPr lang="ru-RU" dirty="0" smtClean="0"/>
              <a:t>– </a:t>
            </a:r>
            <a:r>
              <a:rPr lang="en-US" dirty="0" smtClean="0"/>
              <a:t>Developer</a:t>
            </a:r>
            <a:r>
              <a:rPr lang="en-US" dirty="0"/>
              <a:t>, Technical </a:t>
            </a:r>
            <a:r>
              <a:rPr lang="en-US" dirty="0" smtClean="0"/>
              <a:t>Writer</a:t>
            </a:r>
            <a:r>
              <a:rPr lang="ru-RU" dirty="0" smtClean="0"/>
              <a:t> –</a:t>
            </a:r>
            <a:r>
              <a:rPr lang="ru-RU" dirty="0" smtClean="0"/>
              <a:t> </a:t>
            </a:r>
            <a:r>
              <a:rPr lang="ru-RU" b="1" dirty="0" smtClean="0"/>
              <a:t>2</a:t>
            </a:r>
            <a:endParaRPr lang="en-US" b="1" dirty="0" smtClean="0"/>
          </a:p>
          <a:p>
            <a:pPr lvl="1"/>
            <a:r>
              <a:rPr lang="ru-RU" dirty="0" smtClean="0"/>
              <a:t>Климова Дарья </a:t>
            </a:r>
            <a:r>
              <a:rPr lang="ru-RU" dirty="0" smtClean="0"/>
              <a:t>– </a:t>
            </a:r>
            <a:r>
              <a:rPr lang="en-US" dirty="0" smtClean="0"/>
              <a:t>Developer</a:t>
            </a:r>
            <a:r>
              <a:rPr lang="ru-RU" dirty="0" smtClean="0"/>
              <a:t> –</a:t>
            </a:r>
            <a:r>
              <a:rPr lang="ru-RU" dirty="0" smtClean="0"/>
              <a:t> </a:t>
            </a:r>
            <a:r>
              <a:rPr lang="ru-RU" b="1" dirty="0" smtClean="0"/>
              <a:t>5</a:t>
            </a:r>
          </a:p>
          <a:p>
            <a:pPr lvl="1"/>
            <a:r>
              <a:rPr lang="ru-RU" dirty="0" smtClean="0"/>
              <a:t>Комаров </a:t>
            </a:r>
            <a:r>
              <a:rPr lang="ru-RU" dirty="0" smtClean="0"/>
              <a:t>Андрей </a:t>
            </a:r>
            <a:r>
              <a:rPr lang="ru-RU" dirty="0" smtClean="0"/>
              <a:t>– </a:t>
            </a:r>
            <a:r>
              <a:rPr lang="en-US" dirty="0"/>
              <a:t>Developer, </a:t>
            </a:r>
            <a:r>
              <a:rPr lang="en-US" dirty="0" smtClean="0"/>
              <a:t>Designer</a:t>
            </a:r>
            <a:r>
              <a:rPr lang="ru-RU" dirty="0" smtClean="0"/>
              <a:t> –</a:t>
            </a:r>
            <a:r>
              <a:rPr lang="ru-RU" dirty="0" smtClean="0"/>
              <a:t> </a:t>
            </a:r>
            <a:r>
              <a:rPr lang="ru-RU" b="1" dirty="0" smtClean="0"/>
              <a:t>1</a:t>
            </a:r>
            <a:endParaRPr lang="en-US" b="1" dirty="0" smtClean="0"/>
          </a:p>
          <a:p>
            <a:pPr lvl="1"/>
            <a:r>
              <a:rPr lang="en-US" dirty="0"/>
              <a:t>Farah </a:t>
            </a:r>
            <a:r>
              <a:rPr lang="en-US" dirty="0" smtClean="0"/>
              <a:t>Yousef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Tester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09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за предыдущий спринт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Техническое Задание </a:t>
            </a:r>
            <a:r>
              <a:rPr lang="ru-RU" dirty="0" smtClean="0"/>
              <a:t>– Бояркин Никита, Иван Иванов</a:t>
            </a:r>
          </a:p>
          <a:p>
            <a:pPr lvl="1"/>
            <a:r>
              <a:rPr lang="ru-RU" dirty="0" smtClean="0"/>
              <a:t>Степень готовности </a:t>
            </a:r>
            <a:r>
              <a:rPr lang="en-US" dirty="0" smtClean="0"/>
              <a:t>~60% </a:t>
            </a:r>
            <a:endParaRPr lang="ru-RU" dirty="0" smtClean="0"/>
          </a:p>
          <a:p>
            <a:r>
              <a:rPr lang="ru-RU" b="1" dirty="0" smtClean="0"/>
              <a:t>База данных </a:t>
            </a:r>
            <a:r>
              <a:rPr lang="ru-RU" dirty="0" smtClean="0"/>
              <a:t>– Климова Дарья, Бояркин Никита</a:t>
            </a:r>
          </a:p>
          <a:p>
            <a:pPr lvl="1"/>
            <a:r>
              <a:rPr lang="ru-RU" dirty="0" smtClean="0"/>
              <a:t>Разработка схемы БД в соответствии с ТЗ</a:t>
            </a:r>
          </a:p>
          <a:p>
            <a:pPr lvl="1"/>
            <a:r>
              <a:rPr lang="ru-RU" dirty="0" smtClean="0"/>
              <a:t>Интеграция БД в проект и </a:t>
            </a:r>
            <a:r>
              <a:rPr lang="en-US" dirty="0" smtClean="0"/>
              <a:t>CI </a:t>
            </a:r>
            <a:r>
              <a:rPr lang="ru-RU" dirty="0" smtClean="0"/>
              <a:t>систему</a:t>
            </a:r>
          </a:p>
          <a:p>
            <a:pPr lvl="1"/>
            <a:r>
              <a:rPr lang="ru-RU" dirty="0" smtClean="0"/>
              <a:t>Создание первой миграции</a:t>
            </a:r>
          </a:p>
          <a:p>
            <a:pPr lvl="1"/>
            <a:r>
              <a:rPr lang="ru-RU" dirty="0" smtClean="0"/>
              <a:t>Разработка команды для заполнения таблиц тестовыми данными</a:t>
            </a:r>
          </a:p>
          <a:p>
            <a:r>
              <a:rPr lang="ru-RU" b="1" dirty="0" smtClean="0"/>
              <a:t>Улучшение текстового редактора </a:t>
            </a:r>
            <a:r>
              <a:rPr lang="ru-RU" dirty="0" smtClean="0"/>
              <a:t>– Иванов Иван </a:t>
            </a:r>
          </a:p>
          <a:p>
            <a:pPr lvl="1"/>
            <a:r>
              <a:rPr lang="ru-RU" dirty="0" smtClean="0"/>
              <a:t>В разработке, крайний срок до 25.10</a:t>
            </a:r>
          </a:p>
          <a:p>
            <a:r>
              <a:rPr lang="ru-RU" b="1" dirty="0" smtClean="0"/>
              <a:t>Разработка веб-страниц для личного кабинета </a:t>
            </a:r>
            <a:r>
              <a:rPr lang="ru-RU" dirty="0" smtClean="0"/>
              <a:t>– Комаров Андрей</a:t>
            </a:r>
          </a:p>
          <a:p>
            <a:pPr lvl="1"/>
            <a:r>
              <a:rPr lang="ru-RU" dirty="0" smtClean="0"/>
              <a:t>В разработке, крайний срок для первой версии до 20.10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 предыдущий спринт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Разработано </a:t>
            </a:r>
            <a:r>
              <a:rPr lang="en-US" dirty="0" smtClean="0"/>
              <a:t>~60% </a:t>
            </a:r>
            <a:r>
              <a:rPr lang="ru-RU" dirty="0" smtClean="0"/>
              <a:t>планируемой за спринт функциональности. </a:t>
            </a:r>
          </a:p>
          <a:p>
            <a:pPr marL="0" indent="0">
              <a:buNone/>
            </a:pPr>
            <a:r>
              <a:rPr lang="ru-RU" dirty="0" smtClean="0"/>
              <a:t>Анализ причин:</a:t>
            </a:r>
          </a:p>
          <a:p>
            <a:r>
              <a:rPr lang="ru-RU" dirty="0" smtClean="0"/>
              <a:t>Большой стек технологий</a:t>
            </a:r>
          </a:p>
          <a:p>
            <a:r>
              <a:rPr lang="ru-RU" dirty="0" smtClean="0"/>
              <a:t>Низкая квалификация команды в области разработки ПО</a:t>
            </a:r>
          </a:p>
          <a:p>
            <a:r>
              <a:rPr lang="ru-RU" dirty="0" smtClean="0"/>
              <a:t>Задержки с первой версией ТЗ</a:t>
            </a:r>
          </a:p>
        </p:txBody>
      </p:sp>
    </p:spTree>
    <p:extLst>
      <p:ext uri="{BB962C8B-B14F-4D97-AF65-F5344CB8AC3E}">
        <p14:creationId xmlns:p14="http://schemas.microsoft.com/office/powerpoint/2010/main" val="1336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на следующий спринт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Завершение текущих задач:</a:t>
            </a:r>
          </a:p>
          <a:p>
            <a:r>
              <a:rPr lang="ru-RU" b="1" dirty="0"/>
              <a:t>Завершение работы над </a:t>
            </a:r>
            <a:r>
              <a:rPr lang="ru-RU" b="1" dirty="0" smtClean="0"/>
              <a:t>ТЗ </a:t>
            </a:r>
            <a:r>
              <a:rPr lang="ru-RU" dirty="0" smtClean="0"/>
              <a:t>– Бояркин Никита, </a:t>
            </a:r>
            <a:r>
              <a:rPr lang="ru-RU" dirty="0"/>
              <a:t>Иванов </a:t>
            </a:r>
            <a:r>
              <a:rPr lang="ru-RU" dirty="0" smtClean="0"/>
              <a:t>Иван</a:t>
            </a:r>
          </a:p>
          <a:p>
            <a:r>
              <a:rPr lang="ru-RU" b="1" dirty="0" smtClean="0"/>
              <a:t>Разработка личного кабинета преподавателей и </a:t>
            </a:r>
            <a:r>
              <a:rPr lang="ru-RU" b="1" dirty="0"/>
              <a:t>студентов</a:t>
            </a:r>
            <a:r>
              <a:rPr lang="ru-RU" dirty="0"/>
              <a:t> – Бояркин Никита, Комаров </a:t>
            </a:r>
            <a:r>
              <a:rPr lang="ru-RU" dirty="0" smtClean="0"/>
              <a:t>Андрей, </a:t>
            </a:r>
            <a:r>
              <a:rPr lang="ru-RU" dirty="0"/>
              <a:t>Климова Дарья</a:t>
            </a:r>
            <a:endParaRPr lang="ru-RU" dirty="0" smtClean="0"/>
          </a:p>
          <a:p>
            <a:r>
              <a:rPr lang="ru-RU" b="1" dirty="0" smtClean="0"/>
              <a:t>Улучшение текстового редактора </a:t>
            </a:r>
            <a:r>
              <a:rPr lang="en-US" b="1" dirty="0" smtClean="0"/>
              <a:t>Promela </a:t>
            </a:r>
            <a:r>
              <a:rPr lang="ru-RU" b="1" dirty="0" smtClean="0"/>
              <a:t>описаний </a:t>
            </a:r>
            <a:r>
              <a:rPr lang="ru-RU" dirty="0" smtClean="0"/>
              <a:t>– Иванов Иван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Разработка новых задач:</a:t>
            </a:r>
          </a:p>
          <a:p>
            <a:r>
              <a:rPr lang="ru-RU" b="1" dirty="0" smtClean="0"/>
              <a:t>Конструктор </a:t>
            </a:r>
            <a:r>
              <a:rPr lang="en-US" b="1" dirty="0" smtClean="0"/>
              <a:t>LTL </a:t>
            </a:r>
            <a:r>
              <a:rPr lang="ru-RU" b="1" dirty="0" smtClean="0"/>
              <a:t>формул</a:t>
            </a:r>
            <a:r>
              <a:rPr lang="ru-RU" b="1" dirty="0"/>
              <a:t> </a:t>
            </a:r>
            <a:r>
              <a:rPr lang="ru-RU" dirty="0" smtClean="0"/>
              <a:t>– Комаров Андрей, Бояркин Никита</a:t>
            </a:r>
          </a:p>
          <a:p>
            <a:r>
              <a:rPr lang="ru-RU" b="1" dirty="0" smtClean="0"/>
              <a:t>Интеграция системы </a:t>
            </a:r>
            <a:r>
              <a:rPr lang="en-US" b="1" dirty="0" err="1" smtClean="0"/>
              <a:t>Silenium</a:t>
            </a:r>
            <a:r>
              <a:rPr lang="ru-RU" b="1" dirty="0" smtClean="0"/>
              <a:t> </a:t>
            </a:r>
            <a:r>
              <a:rPr lang="ru-RU" dirty="0" smtClean="0"/>
              <a:t>– Бояркин Никита, </a:t>
            </a:r>
            <a:r>
              <a:rPr lang="en-US" dirty="0"/>
              <a:t>Farah Yousef </a:t>
            </a:r>
            <a:endParaRPr lang="en-US" dirty="0" smtClean="0"/>
          </a:p>
          <a:p>
            <a:r>
              <a:rPr lang="ru-RU" b="1" dirty="0" smtClean="0"/>
              <a:t>Разработка тестов для БД и интерфейса </a:t>
            </a:r>
            <a:r>
              <a:rPr lang="ru-RU" dirty="0" smtClean="0"/>
              <a:t>– </a:t>
            </a:r>
            <a:r>
              <a:rPr lang="en-US" dirty="0" smtClean="0"/>
              <a:t>Farah </a:t>
            </a:r>
            <a:r>
              <a:rPr lang="en-US" dirty="0"/>
              <a:t>Yousef 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334</TotalTime>
  <Words>243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Разработка веб-интерфейса для верификаторов Spin и NuSMV</vt:lpstr>
      <vt:lpstr>Команда разработки</vt:lpstr>
      <vt:lpstr>Результаты за предыдущий спринт</vt:lpstr>
      <vt:lpstr>Результаты за предыдущий спринт</vt:lpstr>
      <vt:lpstr>План на следующий спринт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64</cp:revision>
  <dcterms:created xsi:type="dcterms:W3CDTF">2017-09-26T21:58:35Z</dcterms:created>
  <dcterms:modified xsi:type="dcterms:W3CDTF">2017-11-07T22:08:44Z</dcterms:modified>
</cp:coreProperties>
</file>