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2" r:id="rId5"/>
    <p:sldId id="260" r:id="rId6"/>
    <p:sldId id="258" r:id="rId7"/>
    <p:sldId id="259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8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97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9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83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11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72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1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749625-D60C-4749-8061-3074687830D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46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9625-D60C-4749-8061-3074687830D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96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749625-D60C-4749-8061-3074687830D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78A6C6-6CF2-4594-B83B-F607104B15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5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strace/" TargetMode="External"/><Relationship Id="rId2" Type="http://schemas.openxmlformats.org/officeDocument/2006/relationships/hyperlink" Target="https://github.com/strace/stra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strace/" TargetMode="External"/><Relationship Id="rId2" Type="http://schemas.openxmlformats.org/officeDocument/2006/relationships/hyperlink" Target="https://github.com/strace/str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4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Исходный код утилиты </a:t>
            </a:r>
            <a:r>
              <a:rPr lang="en-US" dirty="0" err="1" smtClean="0"/>
              <a:t>Strace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github.com/strace/strace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https://sourceforge.net/projects/strace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~6</a:t>
            </a:r>
            <a:r>
              <a:rPr lang="ru-RU" dirty="0" smtClean="0"/>
              <a:t>000 </a:t>
            </a:r>
            <a:r>
              <a:rPr lang="ru-RU" dirty="0" err="1" smtClean="0"/>
              <a:t>коммитов</a:t>
            </a:r>
            <a:endParaRPr lang="en-US" dirty="0" smtClean="0"/>
          </a:p>
          <a:p>
            <a:r>
              <a:rPr lang="ru-RU" dirty="0" smtClean="0"/>
              <a:t>18 релизов</a:t>
            </a:r>
            <a:endParaRPr lang="en-US" dirty="0" smtClean="0"/>
          </a:p>
          <a:p>
            <a:r>
              <a:rPr lang="en-US" dirty="0" smtClean="0"/>
              <a:t>~520 </a:t>
            </a:r>
            <a:r>
              <a:rPr lang="ru-RU" dirty="0" smtClean="0"/>
              <a:t>тестов</a:t>
            </a:r>
            <a:endParaRPr lang="en-US" dirty="0" smtClean="0"/>
          </a:p>
          <a:p>
            <a:r>
              <a:rPr lang="ru-RU" dirty="0" smtClean="0"/>
              <a:t>84% тестовое покрытие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54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Разработчики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Всего в разработке утилиты так или иначе принимало участие 83 человека, самые активные из которых: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09" y="2618320"/>
            <a:ext cx="6003315" cy="32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6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main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600" y="2909888"/>
            <a:ext cx="4429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4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init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Осуществляет проверку пользовательских аргументов с выводом ошибок.</a:t>
            </a:r>
          </a:p>
          <a:p>
            <a:pPr lvl="1"/>
            <a:r>
              <a:rPr lang="ru-RU" dirty="0" smtClean="0"/>
              <a:t>Инициализирует переменные, в зависимости от пользовательских флагов (для </a:t>
            </a:r>
            <a:r>
              <a:rPr lang="ru-RU" dirty="0" err="1" smtClean="0"/>
              <a:t>кастомизации</a:t>
            </a:r>
            <a:r>
              <a:rPr lang="ru-RU" dirty="0" smtClean="0"/>
              <a:t> вывода).</a:t>
            </a:r>
          </a:p>
          <a:p>
            <a:pPr lvl="1"/>
            <a:r>
              <a:rPr lang="ru-RU" dirty="0" smtClean="0"/>
              <a:t>Устанавливает обработчики надежных сигналов.</a:t>
            </a:r>
          </a:p>
          <a:p>
            <a:pPr lvl="1"/>
            <a:r>
              <a:rPr lang="ru-RU" dirty="0" smtClean="0"/>
              <a:t>Запускает новый процесс (</a:t>
            </a:r>
            <a:r>
              <a:rPr lang="en-US" dirty="0" smtClean="0"/>
              <a:t>PTRACE_TRACEME</a:t>
            </a:r>
            <a:r>
              <a:rPr lang="ru-RU" dirty="0" smtClean="0"/>
              <a:t>) или присоединяется к уже существующему</a:t>
            </a:r>
            <a:r>
              <a:rPr lang="en-US" dirty="0" smtClean="0"/>
              <a:t> (PTRACE_ATTACH).</a:t>
            </a:r>
          </a:p>
          <a:p>
            <a:pPr marL="201168" lvl="1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579" y="4372340"/>
            <a:ext cx="4049585" cy="5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8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next_event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 качестве аргументов принимает статус и информацию о предыдущем вызове.</a:t>
            </a:r>
            <a:endParaRPr lang="en-US" dirty="0" smtClean="0"/>
          </a:p>
          <a:p>
            <a:pPr lvl="1"/>
            <a:r>
              <a:rPr lang="ru-RU" dirty="0" smtClean="0"/>
              <a:t>Получает результат следующего системного вызова отлаживаемого процесса.</a:t>
            </a:r>
          </a:p>
          <a:p>
            <a:pPr lvl="1"/>
            <a:r>
              <a:rPr lang="ru-RU" dirty="0" smtClean="0"/>
              <a:t>В зависимости от результата формирует внутреннее состояние (</a:t>
            </a:r>
            <a:r>
              <a:rPr lang="en-US" dirty="0" err="1" smtClean="0"/>
              <a:t>enum</a:t>
            </a:r>
            <a:r>
              <a:rPr lang="ru-RU" dirty="0" smtClean="0"/>
              <a:t> </a:t>
            </a:r>
            <a:r>
              <a:rPr lang="en-US" dirty="0" err="1" smtClean="0"/>
              <a:t>trace_event</a:t>
            </a:r>
            <a:r>
              <a:rPr lang="ru-RU" dirty="0" smtClean="0"/>
              <a:t>).</a:t>
            </a:r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ru-RU" dirty="0" smtClean="0"/>
          </a:p>
          <a:p>
            <a:pPr marL="201168" lvl="1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224" y="3867150"/>
            <a:ext cx="4557716" cy="4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0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 smtClean="0"/>
              <a:t>dispatch_event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 качестве основного аргумента принимает результат функции </a:t>
            </a:r>
            <a:r>
              <a:rPr lang="en-US" dirty="0" err="1" smtClean="0"/>
              <a:t>next_event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 err="1"/>
              <a:t>trace_event</a:t>
            </a:r>
            <a:r>
              <a:rPr lang="ru-RU" dirty="0" smtClean="0"/>
              <a:t>).</a:t>
            </a:r>
          </a:p>
          <a:p>
            <a:pPr lvl="1"/>
            <a:r>
              <a:rPr lang="ru-RU" dirty="0" smtClean="0"/>
              <a:t>В зависимости от этого результата принимает решение о том, завершать отладку или переходить к трассировке последующих системных вызовов.</a:t>
            </a:r>
          </a:p>
          <a:p>
            <a:pPr lvl="1"/>
            <a:endParaRPr lang="ru-RU" dirty="0"/>
          </a:p>
          <a:p>
            <a:pPr marL="201168" lvl="1" indent="0">
              <a:buNone/>
            </a:pPr>
            <a:endParaRPr lang="ru-RU" dirty="0" smtClean="0"/>
          </a:p>
          <a:p>
            <a:pPr marL="201168" lvl="1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488" y="5376914"/>
            <a:ext cx="6424539" cy="3936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46" y="2839548"/>
            <a:ext cx="5143500" cy="17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6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terminate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Корректно завершает отлаживаемый процесс.</a:t>
            </a:r>
          </a:p>
          <a:p>
            <a:pPr lvl="1"/>
            <a:r>
              <a:rPr lang="ru-RU" dirty="0" smtClean="0"/>
              <a:t>Освобождает ресурсы.</a:t>
            </a:r>
          </a:p>
          <a:p>
            <a:pPr lvl="1"/>
            <a:r>
              <a:rPr lang="ru-RU" dirty="0" err="1" smtClean="0"/>
              <a:t>Деинициализирует</a:t>
            </a:r>
            <a:r>
              <a:rPr lang="ru-RU" dirty="0" smtClean="0"/>
              <a:t> обработчики сигналов.</a:t>
            </a:r>
          </a:p>
          <a:p>
            <a:pPr lvl="1"/>
            <a:r>
              <a:rPr lang="ru-RU" dirty="0" smtClean="0"/>
              <a:t>Завершает работу с некоторым кодом выхода.</a:t>
            </a:r>
          </a:p>
          <a:p>
            <a:pPr marL="201168" lvl="1" indent="0">
              <a:buNone/>
            </a:pPr>
            <a:endParaRPr lang="ru-RU" dirty="0"/>
          </a:p>
          <a:p>
            <a:pPr marL="201168" lvl="1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30" y="4244487"/>
            <a:ext cx="3936024" cy="54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8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linux.die.net/man/1/strace</a:t>
            </a:r>
            <a:endParaRPr lang="ru-RU" dirty="0" smtClean="0">
              <a:hlinkClick r:id="rId2"/>
            </a:endParaRPr>
          </a:p>
          <a:p>
            <a:r>
              <a:rPr lang="en-US" dirty="0">
                <a:hlinkClick r:id="rId2"/>
              </a:rPr>
              <a:t>http://man7.org/linux/man-pages/man1/strace.1.html</a:t>
            </a:r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://github.com/strace/strace</a:t>
            </a:r>
            <a:endParaRPr lang="en-US" dirty="0"/>
          </a:p>
          <a:p>
            <a:r>
              <a:rPr lang="en-US" dirty="0">
                <a:hlinkClick r:id="rId3"/>
              </a:rPr>
              <a:t>https://sourceforge.net/projects/strace/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92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</a:t>
            </a:r>
            <a:r>
              <a:rPr lang="ru-RU" b="1" dirty="0" err="1" smtClean="0"/>
              <a:t>trace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утилита, </a:t>
            </a:r>
            <a:r>
              <a:rPr lang="ru-RU" dirty="0"/>
              <a:t>которая позволяет отследить выполнение системных </a:t>
            </a:r>
            <a:r>
              <a:rPr lang="ru-RU" dirty="0" smtClean="0"/>
              <a:t>вызовов </a:t>
            </a:r>
            <a:r>
              <a:rPr lang="ru-RU" dirty="0"/>
              <a:t>и сигналов к ядру </a:t>
            </a:r>
            <a:r>
              <a:rPr lang="ru-RU" dirty="0" smtClean="0"/>
              <a:t>операционной системы </a:t>
            </a:r>
            <a:r>
              <a:rPr lang="en-US" dirty="0" smtClean="0"/>
              <a:t>Linux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 smtClean="0"/>
              <a:t>Авторы / Разработчики: </a:t>
            </a:r>
            <a:r>
              <a:rPr lang="en-US" dirty="0"/>
              <a:t>Paul </a:t>
            </a:r>
            <a:r>
              <a:rPr lang="en-US" dirty="0" err="1" smtClean="0"/>
              <a:t>Kranenburg</a:t>
            </a:r>
            <a:r>
              <a:rPr lang="ru-RU" dirty="0" smtClean="0"/>
              <a:t>, </a:t>
            </a:r>
            <a:r>
              <a:rPr lang="en-US" dirty="0"/>
              <a:t>Dmitry </a:t>
            </a:r>
            <a:r>
              <a:rPr lang="en-US" dirty="0" smtClean="0"/>
              <a:t>Levin</a:t>
            </a:r>
          </a:p>
          <a:p>
            <a:r>
              <a:rPr lang="ru-RU" b="1" dirty="0" smtClean="0"/>
              <a:t>Последняя версия: </a:t>
            </a:r>
            <a:r>
              <a:rPr lang="ru-RU" dirty="0"/>
              <a:t>4.20</a:t>
            </a:r>
            <a:endParaRPr lang="ru-RU" dirty="0" smtClean="0"/>
          </a:p>
          <a:p>
            <a:r>
              <a:rPr lang="ru-RU" b="1" dirty="0" smtClean="0"/>
              <a:t>Лицензия: </a:t>
            </a:r>
            <a:r>
              <a:rPr lang="en-US" dirty="0" smtClean="0"/>
              <a:t>BSD</a:t>
            </a:r>
          </a:p>
          <a:p>
            <a:r>
              <a:rPr lang="ru-RU" b="1" dirty="0" smtClean="0"/>
              <a:t>ОС: </a:t>
            </a:r>
            <a:r>
              <a:rPr lang="en-US" dirty="0" smtClean="0"/>
              <a:t>Linux</a:t>
            </a:r>
            <a:endParaRPr lang="ru-RU" dirty="0" smtClean="0"/>
          </a:p>
          <a:p>
            <a:endParaRPr lang="ru-RU" dirty="0"/>
          </a:p>
          <a:p>
            <a:r>
              <a:rPr lang="ru-RU" b="1" dirty="0" smtClean="0"/>
              <a:t>Аналоги</a:t>
            </a:r>
            <a:r>
              <a:rPr lang="en-US" b="1" dirty="0" smtClean="0"/>
              <a:t> </a:t>
            </a:r>
            <a:r>
              <a:rPr lang="ru-RU" b="1" dirty="0" smtClean="0"/>
              <a:t>и похожие утилиты: </a:t>
            </a:r>
            <a:r>
              <a:rPr lang="en-US" dirty="0" err="1" smtClean="0"/>
              <a:t>ltrace</a:t>
            </a:r>
            <a:r>
              <a:rPr lang="en-US" dirty="0" smtClean="0"/>
              <a:t>, truss, </a:t>
            </a:r>
            <a:r>
              <a:rPr lang="en-US" dirty="0" err="1" smtClean="0"/>
              <a:t>ktrace</a:t>
            </a:r>
            <a:r>
              <a:rPr lang="en-US" dirty="0" smtClean="0"/>
              <a:t>, </a:t>
            </a:r>
            <a:r>
              <a:rPr lang="en-US" dirty="0" err="1" smtClean="0"/>
              <a:t>dtrace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0854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2219325"/>
            <a:ext cx="100107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3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(</a:t>
            </a:r>
            <a:r>
              <a:rPr lang="en-US" dirty="0" smtClean="0"/>
              <a:t>-t, -</a:t>
            </a:r>
            <a:r>
              <a:rPr lang="en-US" dirty="0" err="1" smtClean="0"/>
              <a:t>tt</a:t>
            </a:r>
            <a:r>
              <a:rPr lang="en-US" dirty="0" smtClean="0"/>
              <a:t>, -</a:t>
            </a:r>
            <a:r>
              <a:rPr lang="en-US" dirty="0" err="1" smtClean="0"/>
              <a:t>ttt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175" y="3084634"/>
            <a:ext cx="5667375" cy="666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75" y="2087147"/>
            <a:ext cx="5276850" cy="647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74" y="4216278"/>
            <a:ext cx="57435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</a:t>
            </a:r>
            <a:r>
              <a:rPr lang="en-US" dirty="0" smtClean="0"/>
              <a:t>(-o)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538" y="2805113"/>
            <a:ext cx="77152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8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(-</a:t>
            </a:r>
            <a:r>
              <a:rPr lang="en-US" dirty="0"/>
              <a:t>c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378" y="2037252"/>
            <a:ext cx="57912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3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(</a:t>
            </a:r>
            <a:r>
              <a:rPr lang="en-US" dirty="0" smtClean="0"/>
              <a:t>-e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480" y="1888881"/>
            <a:ext cx="6096000" cy="1123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0" y="3590559"/>
            <a:ext cx="6362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(</a:t>
            </a:r>
            <a:r>
              <a:rPr lang="en-US" dirty="0" smtClean="0"/>
              <a:t>-e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293" y="1825504"/>
            <a:ext cx="6891630" cy="24084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93" y="4558446"/>
            <a:ext cx="7419169" cy="14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0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использования (</a:t>
            </a:r>
            <a:r>
              <a:rPr lang="en-US" dirty="0" smtClean="0"/>
              <a:t>-p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900" y="2557463"/>
            <a:ext cx="64865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2245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604</TotalTime>
  <Words>285</Words>
  <Application>Microsoft Office PowerPoint</Application>
  <PresentationFormat>Широкоэкранный</PresentationFormat>
  <Paragraphs>53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Ретро</vt:lpstr>
      <vt:lpstr>Strace</vt:lpstr>
      <vt:lpstr>Strace</vt:lpstr>
      <vt:lpstr>Примеры использования</vt:lpstr>
      <vt:lpstr>Примеры использования (-t, -tt, -ttt)</vt:lpstr>
      <vt:lpstr>Примеры использования (-o)</vt:lpstr>
      <vt:lpstr>Примеры использования (-c)</vt:lpstr>
      <vt:lpstr>Примеры использования (-e)</vt:lpstr>
      <vt:lpstr>Примеры использования (-e)</vt:lpstr>
      <vt:lpstr>Примеры использования (-p)</vt:lpstr>
      <vt:lpstr>Исходный код</vt:lpstr>
      <vt:lpstr>Разработчики</vt:lpstr>
      <vt:lpstr>Функция main</vt:lpstr>
      <vt:lpstr>Функция init</vt:lpstr>
      <vt:lpstr>Функция next_event</vt:lpstr>
      <vt:lpstr>Функция dispatch_event</vt:lpstr>
      <vt:lpstr>Функция terminate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Ptrace</dc:title>
  <dc:creator>Пользователь Windows</dc:creator>
  <cp:lastModifiedBy>Пользователь Windows</cp:lastModifiedBy>
  <cp:revision>65</cp:revision>
  <dcterms:created xsi:type="dcterms:W3CDTF">2017-11-07T03:15:39Z</dcterms:created>
  <dcterms:modified xsi:type="dcterms:W3CDTF">2017-11-23T10:48:37Z</dcterms:modified>
</cp:coreProperties>
</file>