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7EA7B55-474E-40F2-80D5-6CA7737F7F48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FAFC92D-FB9F-4BEB-8D2B-438B23D25C0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9412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7B55-474E-40F2-80D5-6CA7737F7F48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C92D-FB9F-4BEB-8D2B-438B23D25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0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7B55-474E-40F2-80D5-6CA7737F7F48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C92D-FB9F-4BEB-8D2B-438B23D25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65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7B55-474E-40F2-80D5-6CA7737F7F48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C92D-FB9F-4BEB-8D2B-438B23D25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65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7B55-474E-40F2-80D5-6CA7737F7F48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C92D-FB9F-4BEB-8D2B-438B23D25C0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160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7B55-474E-40F2-80D5-6CA7737F7F48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C92D-FB9F-4BEB-8D2B-438B23D25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41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7B55-474E-40F2-80D5-6CA7737F7F48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C92D-FB9F-4BEB-8D2B-438B23D25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88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7B55-474E-40F2-80D5-6CA7737F7F48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C92D-FB9F-4BEB-8D2B-438B23D25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7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7B55-474E-40F2-80D5-6CA7737F7F48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C92D-FB9F-4BEB-8D2B-438B23D25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18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7B55-474E-40F2-80D5-6CA7737F7F48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C92D-FB9F-4BEB-8D2B-438B23D25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28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7B55-474E-40F2-80D5-6CA7737F7F48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C92D-FB9F-4BEB-8D2B-438B23D25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47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7EA7B55-474E-40F2-80D5-6CA7737F7F48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FAFC92D-FB9F-4BEB-8D2B-438B23D25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47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500" dirty="0" smtClean="0"/>
              <a:t>Разработка веб-интерфейса для </a:t>
            </a:r>
            <a:r>
              <a:rPr lang="ru-RU" sz="5500" dirty="0" smtClean="0"/>
              <a:t>верификаторов </a:t>
            </a:r>
            <a:r>
              <a:rPr lang="en-US" sz="5500" dirty="0" smtClean="0"/>
              <a:t>Spin</a:t>
            </a:r>
            <a:r>
              <a:rPr lang="ru-RU" sz="5500" dirty="0" smtClean="0"/>
              <a:t> и </a:t>
            </a:r>
            <a:r>
              <a:rPr lang="en-US" sz="5500" dirty="0" err="1" smtClean="0"/>
              <a:t>NuSMV</a:t>
            </a:r>
            <a:endParaRPr lang="ru-RU" sz="55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616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№1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Заказчик – </a:t>
            </a:r>
            <a:r>
              <a:rPr lang="ru-RU" dirty="0" err="1" smtClean="0"/>
              <a:t>Ицыксон</a:t>
            </a:r>
            <a:r>
              <a:rPr lang="ru-RU" dirty="0" smtClean="0"/>
              <a:t> В.М.</a:t>
            </a:r>
          </a:p>
          <a:p>
            <a:r>
              <a:rPr lang="ru-RU" dirty="0" smtClean="0"/>
              <a:t>Куратор – </a:t>
            </a:r>
            <a:r>
              <a:rPr lang="ru-RU" dirty="0" err="1" smtClean="0"/>
              <a:t>Ицыксон</a:t>
            </a:r>
            <a:r>
              <a:rPr lang="ru-RU" dirty="0" smtClean="0"/>
              <a:t> В.М.</a:t>
            </a:r>
          </a:p>
          <a:p>
            <a:r>
              <a:rPr lang="ru-RU" dirty="0" smtClean="0"/>
              <a:t>Команда разработки:</a:t>
            </a:r>
          </a:p>
          <a:p>
            <a:pPr lvl="1"/>
            <a:r>
              <a:rPr lang="ru-RU" dirty="0" smtClean="0"/>
              <a:t>Бояркин Никита – </a:t>
            </a:r>
            <a:r>
              <a:rPr lang="en-US" dirty="0" smtClean="0"/>
              <a:t>Project Manager, Developer</a:t>
            </a:r>
            <a:endParaRPr lang="ru-RU" dirty="0" smtClean="0"/>
          </a:p>
          <a:p>
            <a:pPr lvl="1"/>
            <a:r>
              <a:rPr lang="ru-RU" dirty="0" smtClean="0"/>
              <a:t>Иванов Иван – </a:t>
            </a:r>
            <a:r>
              <a:rPr lang="en-US" dirty="0"/>
              <a:t>Developer, </a:t>
            </a:r>
            <a:r>
              <a:rPr lang="en-US" dirty="0" smtClean="0"/>
              <a:t>Technical Writer</a:t>
            </a:r>
          </a:p>
          <a:p>
            <a:pPr lvl="1"/>
            <a:r>
              <a:rPr lang="ru-RU" dirty="0" smtClean="0"/>
              <a:t>Климова Дарья – </a:t>
            </a:r>
            <a:r>
              <a:rPr lang="en-US" dirty="0" smtClean="0"/>
              <a:t>Developer</a:t>
            </a:r>
          </a:p>
          <a:p>
            <a:pPr lvl="1"/>
            <a:r>
              <a:rPr lang="ru-RU" dirty="0" smtClean="0"/>
              <a:t>Комаров Андрей – </a:t>
            </a:r>
            <a:r>
              <a:rPr lang="en-US" dirty="0" smtClean="0"/>
              <a:t>Developer, Designer</a:t>
            </a:r>
          </a:p>
          <a:p>
            <a:pPr lvl="1"/>
            <a:r>
              <a:rPr lang="en-US" dirty="0"/>
              <a:t>Farah </a:t>
            </a:r>
            <a:r>
              <a:rPr lang="en-US" dirty="0" smtClean="0"/>
              <a:t>Yousef – Tester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099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Реализация веб-интерфейса для верификатора </a:t>
            </a:r>
            <a:r>
              <a:rPr lang="en-US" dirty="0" smtClean="0"/>
              <a:t>Spin, </a:t>
            </a:r>
            <a:r>
              <a:rPr lang="ru-RU" dirty="0" smtClean="0"/>
              <a:t>с возможностью интерактивного конструирования конечных автоматов.</a:t>
            </a:r>
          </a:p>
          <a:p>
            <a:r>
              <a:rPr lang="ru-RU" dirty="0" smtClean="0"/>
              <a:t>Поддержка режимов симуляции и верификации, с возможностью визуализации </a:t>
            </a:r>
            <a:r>
              <a:rPr lang="ru-RU" dirty="0" err="1" smtClean="0"/>
              <a:t>контрпримера</a:t>
            </a:r>
            <a:r>
              <a:rPr lang="ru-RU" dirty="0" smtClean="0"/>
              <a:t> при симуляции.</a:t>
            </a:r>
          </a:p>
          <a:p>
            <a:r>
              <a:rPr lang="ru-RU" dirty="0" smtClean="0"/>
              <a:t>Поддержка режима конструирования конечных автоматов и режима редактирования </a:t>
            </a:r>
            <a:r>
              <a:rPr lang="en-US" dirty="0" smtClean="0"/>
              <a:t>Promela </a:t>
            </a:r>
            <a:r>
              <a:rPr lang="ru-RU" dirty="0" smtClean="0"/>
              <a:t>описания.</a:t>
            </a:r>
          </a:p>
          <a:p>
            <a:r>
              <a:rPr lang="ru-RU" dirty="0" smtClean="0"/>
              <a:t>Реализация личного кабинета для преподавателей и студентов.</a:t>
            </a:r>
          </a:p>
          <a:p>
            <a:r>
              <a:rPr lang="ru-RU" dirty="0" smtClean="0"/>
              <a:t>Реализация сохранения/загрузки файлов моделей на диск, а также в личный кабинет пользователя.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02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разработки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Методология </a:t>
            </a:r>
            <a:r>
              <a:rPr lang="en-US" dirty="0" smtClean="0"/>
              <a:t>Scrum – </a:t>
            </a:r>
            <a:r>
              <a:rPr lang="ru-RU" dirty="0" smtClean="0"/>
              <a:t>3 спринта.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 smtClean="0"/>
              <a:t>Стадия разработки (27.09 – 24.10)</a:t>
            </a:r>
            <a:r>
              <a:rPr lang="ru-RU" dirty="0" smtClean="0"/>
              <a:t> Разработка личного кабинета преподавателей и студентов. Улучшение текстового редактора </a:t>
            </a:r>
            <a:r>
              <a:rPr lang="en-US" dirty="0" smtClean="0"/>
              <a:t>Promela </a:t>
            </a:r>
            <a:r>
              <a:rPr lang="ru-RU" dirty="0" smtClean="0"/>
              <a:t>описаний. Проектирование интерфейса для конструктора </a:t>
            </a:r>
            <a:r>
              <a:rPr lang="en-US" dirty="0" smtClean="0"/>
              <a:t>LTL </a:t>
            </a:r>
            <a:r>
              <a:rPr lang="ru-RU" dirty="0" smtClean="0"/>
              <a:t>формул. 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 smtClean="0"/>
              <a:t>Стадия тестирования (25.10 – 21.11) </a:t>
            </a:r>
            <a:r>
              <a:rPr lang="ru-RU" dirty="0"/>
              <a:t>Исправление ошибок стадии разработки. </a:t>
            </a:r>
            <a:r>
              <a:rPr lang="ru-RU" dirty="0" smtClean="0"/>
              <a:t>Наращивание количества модульных тестов. Интеграция системы </a:t>
            </a:r>
            <a:r>
              <a:rPr lang="en-US" dirty="0" smtClean="0"/>
              <a:t>Selenium </a:t>
            </a:r>
            <a:r>
              <a:rPr lang="ru-RU" dirty="0" smtClean="0"/>
              <a:t>для тестирования интерфейса. Реализация дополнительных задач (интеграция проектов из 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GoogleDisk</a:t>
            </a:r>
            <a:r>
              <a:rPr lang="en-US" dirty="0" smtClean="0"/>
              <a:t>/</a:t>
            </a:r>
            <a:r>
              <a:rPr lang="en-US" dirty="0" err="1" smtClean="0"/>
              <a:t>YandexDisk</a:t>
            </a:r>
            <a:r>
              <a:rPr lang="ru-RU" dirty="0" smtClean="0"/>
              <a:t>, реализация асинхронных запросов на симуляцию/верификацию).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 smtClean="0"/>
              <a:t>Стадия релиза (22.11 – 19.12) </a:t>
            </a:r>
            <a:r>
              <a:rPr lang="ru-RU" dirty="0" smtClean="0"/>
              <a:t>Исправление ошибок стадии разработки. Минимизация </a:t>
            </a:r>
            <a:r>
              <a:rPr lang="en-US" dirty="0" smtClean="0"/>
              <a:t>HTML, CSS, JS </a:t>
            </a:r>
            <a:r>
              <a:rPr lang="ru-RU" dirty="0" smtClean="0"/>
              <a:t>файлов. Прохождение </a:t>
            </a:r>
            <a:r>
              <a:rPr lang="en-US" dirty="0" smtClean="0"/>
              <a:t>Django Deployment Checklist. </a:t>
            </a:r>
            <a:r>
              <a:rPr lang="ru-RU" dirty="0" smtClean="0"/>
              <a:t>Перемещение проекта в </a:t>
            </a:r>
            <a:r>
              <a:rPr lang="en-US" dirty="0" smtClean="0"/>
              <a:t>Docker </a:t>
            </a:r>
            <a:r>
              <a:rPr lang="ru-RU" dirty="0" smtClean="0"/>
              <a:t>контейнер. Разработка документации.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70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Инфраструктура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Хостинг проектов – </a:t>
            </a:r>
            <a:r>
              <a:rPr lang="en-US" dirty="0" err="1" smtClean="0"/>
              <a:t>Bitbucket</a:t>
            </a:r>
            <a:r>
              <a:rPr lang="en-US" dirty="0" smtClean="0"/>
              <a:t> Cloud</a:t>
            </a:r>
          </a:p>
          <a:p>
            <a:r>
              <a:rPr lang="ru-RU" dirty="0" smtClean="0"/>
              <a:t>Система контроля версий –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ru-RU" dirty="0" smtClean="0"/>
              <a:t>Система отслеживания ошибок – </a:t>
            </a:r>
            <a:r>
              <a:rPr lang="en-US" dirty="0" err="1" smtClean="0"/>
              <a:t>YouTrack</a:t>
            </a:r>
            <a:endParaRPr lang="en-US" dirty="0" smtClean="0"/>
          </a:p>
          <a:p>
            <a:r>
              <a:rPr lang="ru-RU" dirty="0" smtClean="0"/>
              <a:t>Система непрерывной интеграции – </a:t>
            </a:r>
            <a:r>
              <a:rPr lang="en-US" dirty="0" err="1" smtClean="0"/>
              <a:t>Bitbucket</a:t>
            </a:r>
            <a:r>
              <a:rPr lang="en-US" dirty="0" smtClean="0"/>
              <a:t> Pipelines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851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Статус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Число встреч </a:t>
            </a:r>
            <a:r>
              <a:rPr lang="ru-RU" dirty="0"/>
              <a:t>с </a:t>
            </a:r>
            <a:r>
              <a:rPr lang="ru-RU" dirty="0" smtClean="0"/>
              <a:t>заказчиком: около </a:t>
            </a:r>
            <a:r>
              <a:rPr lang="en-US" dirty="0" smtClean="0"/>
              <a:t>10 </a:t>
            </a:r>
            <a:r>
              <a:rPr lang="ru-RU" dirty="0" smtClean="0"/>
              <a:t>начиная с июня.</a:t>
            </a:r>
          </a:p>
          <a:p>
            <a:r>
              <a:rPr lang="ru-RU" dirty="0" smtClean="0"/>
              <a:t>Степень согласованности ТЗ: могло быть лучше.</a:t>
            </a:r>
          </a:p>
          <a:p>
            <a:r>
              <a:rPr lang="ru-RU" dirty="0" smtClean="0"/>
              <a:t>На данный момент реализовано </a:t>
            </a:r>
            <a:r>
              <a:rPr lang="en-US" dirty="0" smtClean="0"/>
              <a:t>~6</a:t>
            </a:r>
            <a:r>
              <a:rPr lang="ru-RU" dirty="0" smtClean="0"/>
              <a:t>0%</a:t>
            </a:r>
            <a:r>
              <a:rPr lang="en-US" dirty="0" smtClean="0"/>
              <a:t> </a:t>
            </a:r>
            <a:r>
              <a:rPr lang="ru-RU" dirty="0" smtClean="0"/>
              <a:t>требуемой функциональности.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13366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203</TotalTime>
  <Words>275</Words>
  <Application>Microsoft Office PowerPoint</Application>
  <PresentationFormat>Широкоэкранный</PresentationFormat>
  <Paragraphs>30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Разработка веб-интерфейса для верификаторов Spin и NuSMV</vt:lpstr>
      <vt:lpstr>Команда №1</vt:lpstr>
      <vt:lpstr>Постановка задачи</vt:lpstr>
      <vt:lpstr>План разработки </vt:lpstr>
      <vt:lpstr>Инфраструктура разработки</vt:lpstr>
      <vt:lpstr>Статус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33</cp:revision>
  <dcterms:created xsi:type="dcterms:W3CDTF">2017-09-26T21:58:35Z</dcterms:created>
  <dcterms:modified xsi:type="dcterms:W3CDTF">2017-10-17T21:29:03Z</dcterms:modified>
</cp:coreProperties>
</file>