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7" r:id="rId3"/>
    <p:sldId id="259" r:id="rId4"/>
    <p:sldId id="262" r:id="rId5"/>
    <p:sldId id="263" r:id="rId6"/>
    <p:sldId id="258" r:id="rId7"/>
    <p:sldId id="26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7EA7B55-474E-40F2-80D5-6CA7737F7F48}" type="datetimeFigureOut">
              <a:rPr lang="ru-RU" smtClean="0"/>
              <a:t>08.11.2017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FAFC92D-FB9F-4BEB-8D2B-438B23D25C0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9412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7B55-474E-40F2-80D5-6CA7737F7F48}" type="datetimeFigureOut">
              <a:rPr lang="ru-RU" smtClean="0"/>
              <a:t>08.11.2017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C92D-FB9F-4BEB-8D2B-438B23D25C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08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7B55-474E-40F2-80D5-6CA7737F7F48}" type="datetimeFigureOut">
              <a:rPr lang="ru-RU" smtClean="0"/>
              <a:t>08.11.2017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C92D-FB9F-4BEB-8D2B-438B23D25C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65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7B55-474E-40F2-80D5-6CA7737F7F48}" type="datetimeFigureOut">
              <a:rPr lang="ru-RU" smtClean="0"/>
              <a:t>08.11.2017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C92D-FB9F-4BEB-8D2B-438B23D25C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65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7B55-474E-40F2-80D5-6CA7737F7F48}" type="datetimeFigureOut">
              <a:rPr lang="ru-RU" smtClean="0"/>
              <a:t>08.11.2017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C92D-FB9F-4BEB-8D2B-438B23D25C0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160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7B55-474E-40F2-80D5-6CA7737F7F48}" type="datetimeFigureOut">
              <a:rPr lang="ru-RU" smtClean="0"/>
              <a:t>08.11.2017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C92D-FB9F-4BEB-8D2B-438B23D25C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41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7B55-474E-40F2-80D5-6CA7737F7F48}" type="datetimeFigureOut">
              <a:rPr lang="ru-RU" smtClean="0"/>
              <a:t>08.11.2017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C92D-FB9F-4BEB-8D2B-438B23D25C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88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7B55-474E-40F2-80D5-6CA7737F7F48}" type="datetimeFigureOut">
              <a:rPr lang="ru-RU" smtClean="0"/>
              <a:t>08.11.2017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C92D-FB9F-4BEB-8D2B-438B23D25C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7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7B55-474E-40F2-80D5-6CA7737F7F48}" type="datetimeFigureOut">
              <a:rPr lang="ru-RU" smtClean="0"/>
              <a:t>08.11.2017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C92D-FB9F-4BEB-8D2B-438B23D25C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18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7B55-474E-40F2-80D5-6CA7737F7F48}" type="datetimeFigureOut">
              <a:rPr lang="ru-RU" smtClean="0"/>
              <a:t>08.11.2017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C92D-FB9F-4BEB-8D2B-438B23D25C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28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7B55-474E-40F2-80D5-6CA7737F7F48}" type="datetimeFigureOut">
              <a:rPr lang="ru-RU" smtClean="0"/>
              <a:t>08.11.2017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C92D-FB9F-4BEB-8D2B-438B23D25C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47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7EA7B55-474E-40F2-80D5-6CA7737F7F48}" type="datetimeFigureOut">
              <a:rPr lang="ru-RU" smtClean="0"/>
              <a:t>08.11.2017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FAFC92D-FB9F-4BEB-8D2B-438B23D25C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47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mcfteam/mcf-documentation/src" TargetMode="External"/><Relationship Id="rId2" Type="http://schemas.openxmlformats.org/officeDocument/2006/relationships/hyperlink" Target="https://bitbucket.org/mcfteam/mcf-server/sr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rsta.myjetbrains.com/youtrack/dashboar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Разработка веб-интерфейса для верификаторов </a:t>
            </a:r>
            <a:r>
              <a:rPr lang="en-US" sz="4800" dirty="0" smtClean="0"/>
              <a:t>Spin</a:t>
            </a:r>
            <a:r>
              <a:rPr lang="ru-RU" sz="4800" dirty="0" smtClean="0"/>
              <a:t> и </a:t>
            </a:r>
            <a:r>
              <a:rPr lang="en-US" sz="4800" dirty="0" err="1" smtClean="0"/>
              <a:t>NuSMV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616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Заказчик – </a:t>
            </a:r>
            <a:r>
              <a:rPr lang="ru-RU" dirty="0" err="1" smtClean="0"/>
              <a:t>Ицыксон</a:t>
            </a:r>
            <a:r>
              <a:rPr lang="ru-RU" dirty="0" smtClean="0"/>
              <a:t> В.М.</a:t>
            </a:r>
          </a:p>
          <a:p>
            <a:r>
              <a:rPr lang="ru-RU" dirty="0" smtClean="0"/>
              <a:t>Куратор – </a:t>
            </a:r>
            <a:r>
              <a:rPr lang="ru-RU" dirty="0" err="1" smtClean="0"/>
              <a:t>Ицыксон</a:t>
            </a:r>
            <a:r>
              <a:rPr lang="ru-RU" dirty="0" smtClean="0"/>
              <a:t> В.М.</a:t>
            </a:r>
          </a:p>
          <a:p>
            <a:r>
              <a:rPr lang="ru-RU" dirty="0" smtClean="0"/>
              <a:t>Команда разработки:</a:t>
            </a:r>
          </a:p>
          <a:p>
            <a:pPr lvl="1"/>
            <a:r>
              <a:rPr lang="ru-RU" dirty="0" smtClean="0"/>
              <a:t>Бояркин Никита – </a:t>
            </a:r>
            <a:r>
              <a:rPr lang="en-US" dirty="0" smtClean="0"/>
              <a:t>Project </a:t>
            </a:r>
            <a:r>
              <a:rPr lang="en-US" dirty="0"/>
              <a:t>Manager, Developer</a:t>
            </a:r>
            <a:r>
              <a:rPr lang="ru-RU" dirty="0" smtClean="0"/>
              <a:t> – </a:t>
            </a:r>
            <a:r>
              <a:rPr lang="ru-RU" b="1" dirty="0" smtClean="0"/>
              <a:t>5</a:t>
            </a:r>
            <a:endParaRPr lang="ru-RU" b="1" dirty="0" smtClean="0"/>
          </a:p>
          <a:p>
            <a:pPr lvl="1"/>
            <a:r>
              <a:rPr lang="ru-RU" dirty="0" smtClean="0"/>
              <a:t>Иванов Иван – </a:t>
            </a:r>
            <a:r>
              <a:rPr lang="en-US" dirty="0" smtClean="0"/>
              <a:t>Developer</a:t>
            </a:r>
            <a:r>
              <a:rPr lang="en-US" dirty="0"/>
              <a:t>, Technical </a:t>
            </a:r>
            <a:r>
              <a:rPr lang="en-US" dirty="0" smtClean="0"/>
              <a:t>Writer</a:t>
            </a:r>
            <a:r>
              <a:rPr lang="ru-RU" dirty="0" smtClean="0"/>
              <a:t> – </a:t>
            </a:r>
            <a:r>
              <a:rPr lang="en-US" b="1" dirty="0"/>
              <a:t>N</a:t>
            </a:r>
            <a:endParaRPr lang="en-US" b="1" dirty="0" smtClean="0"/>
          </a:p>
          <a:p>
            <a:pPr lvl="1"/>
            <a:r>
              <a:rPr lang="ru-RU" dirty="0" smtClean="0"/>
              <a:t>Климова Дарья – </a:t>
            </a:r>
            <a:r>
              <a:rPr lang="en-US" dirty="0" smtClean="0"/>
              <a:t>Developer</a:t>
            </a:r>
            <a:r>
              <a:rPr lang="ru-RU" dirty="0" smtClean="0"/>
              <a:t> – </a:t>
            </a:r>
            <a:r>
              <a:rPr lang="ru-RU" b="1" dirty="0" smtClean="0"/>
              <a:t>4</a:t>
            </a:r>
            <a:endParaRPr lang="ru-RU" b="1" dirty="0" smtClean="0"/>
          </a:p>
          <a:p>
            <a:pPr lvl="1"/>
            <a:r>
              <a:rPr lang="ru-RU" dirty="0" smtClean="0"/>
              <a:t>Комаров Андрей – </a:t>
            </a:r>
            <a:r>
              <a:rPr lang="en-US" dirty="0"/>
              <a:t>Developer, </a:t>
            </a:r>
            <a:r>
              <a:rPr lang="en-US" dirty="0" smtClean="0"/>
              <a:t>Designer</a:t>
            </a:r>
            <a:r>
              <a:rPr lang="ru-RU" dirty="0" smtClean="0"/>
              <a:t> – </a:t>
            </a:r>
            <a:r>
              <a:rPr lang="en-US" b="1" dirty="0" smtClean="0"/>
              <a:t>4</a:t>
            </a:r>
            <a:endParaRPr lang="en-US" b="1" dirty="0" smtClean="0"/>
          </a:p>
          <a:p>
            <a:pPr lvl="1"/>
            <a:r>
              <a:rPr lang="en-US" dirty="0"/>
              <a:t>Farah </a:t>
            </a:r>
            <a:r>
              <a:rPr lang="en-US" dirty="0" smtClean="0"/>
              <a:t>Yousef –</a:t>
            </a:r>
            <a:r>
              <a:rPr lang="ru-RU" dirty="0" smtClean="0"/>
              <a:t> </a:t>
            </a:r>
            <a:r>
              <a:rPr lang="en-US" dirty="0" smtClean="0"/>
              <a:t>Tester</a:t>
            </a:r>
            <a:r>
              <a:rPr lang="ru-RU" dirty="0" smtClean="0"/>
              <a:t> –</a:t>
            </a:r>
            <a:r>
              <a:rPr lang="en-US" dirty="0" smtClean="0"/>
              <a:t> </a:t>
            </a:r>
            <a:r>
              <a:rPr lang="en-US" b="1" dirty="0" smtClean="0"/>
              <a:t>3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6099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за предыдущий спринт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Бояркин </a:t>
            </a:r>
            <a:r>
              <a:rPr lang="ru-RU" dirty="0" smtClean="0"/>
              <a:t>Никита - </a:t>
            </a:r>
            <a:r>
              <a:rPr lang="ru-RU" b="1" dirty="0" smtClean="0"/>
              <a:t>5</a:t>
            </a:r>
          </a:p>
          <a:p>
            <a:pPr lvl="1"/>
            <a:r>
              <a:rPr lang="ru-RU" dirty="0" smtClean="0"/>
              <a:t>Разъяснительная работа с командой</a:t>
            </a:r>
          </a:p>
          <a:p>
            <a:pPr lvl="1"/>
            <a:r>
              <a:rPr lang="en-US" dirty="0" smtClean="0"/>
              <a:t>Code Review</a:t>
            </a:r>
            <a:endParaRPr lang="ru-RU" dirty="0"/>
          </a:p>
          <a:p>
            <a:pPr lvl="1"/>
            <a:r>
              <a:rPr lang="ru-RU" dirty="0" smtClean="0"/>
              <a:t>Разработка </a:t>
            </a:r>
            <a:r>
              <a:rPr lang="en-US" dirty="0" smtClean="0"/>
              <a:t>API </a:t>
            </a:r>
            <a:r>
              <a:rPr lang="ru-RU" dirty="0" smtClean="0"/>
              <a:t>для базы данных</a:t>
            </a:r>
          </a:p>
          <a:p>
            <a:pPr lvl="1"/>
            <a:r>
              <a:rPr lang="ru-RU" dirty="0" smtClean="0"/>
              <a:t>Расширение стандартной </a:t>
            </a:r>
            <a:r>
              <a:rPr lang="en-US" dirty="0" smtClean="0"/>
              <a:t>User Model </a:t>
            </a:r>
            <a:r>
              <a:rPr lang="ru-RU" dirty="0" smtClean="0"/>
              <a:t>в соответствии с требованиями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Климова Дарья - </a:t>
            </a:r>
            <a:r>
              <a:rPr lang="ru-RU" b="1" dirty="0" smtClean="0"/>
              <a:t>4</a:t>
            </a:r>
          </a:p>
          <a:p>
            <a:pPr lvl="1"/>
            <a:r>
              <a:rPr lang="ru-RU" dirty="0" smtClean="0"/>
              <a:t>Изменение схемы базы данных в соответствии с ТЗ</a:t>
            </a:r>
          </a:p>
          <a:p>
            <a:pPr lvl="1"/>
            <a:r>
              <a:rPr lang="ru-RU" dirty="0" smtClean="0"/>
              <a:t>Разработка команды для осмысленной генерации данных для тестирования</a:t>
            </a:r>
          </a:p>
          <a:p>
            <a:pPr lvl="1"/>
            <a:r>
              <a:rPr lang="ru-RU" dirty="0" smtClean="0"/>
              <a:t>Разработка команды для очистки таблиц</a:t>
            </a:r>
          </a:p>
          <a:p>
            <a:pPr lvl="1"/>
            <a:r>
              <a:rPr lang="ru-RU" dirty="0" err="1" smtClean="0"/>
              <a:t>Фронтенд</a:t>
            </a:r>
            <a:r>
              <a:rPr lang="ru-RU" dirty="0" smtClean="0"/>
              <a:t>: исправление бага с множественными переходами в КА (в разработке, крайний срок 18.11)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02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за предыдущий спринт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Комаров </a:t>
            </a:r>
            <a:r>
              <a:rPr lang="ru-RU" dirty="0" smtClean="0"/>
              <a:t>Андрей - </a:t>
            </a:r>
            <a:r>
              <a:rPr lang="ru-RU" b="1" dirty="0" smtClean="0"/>
              <a:t>4</a:t>
            </a:r>
          </a:p>
          <a:p>
            <a:pPr lvl="1"/>
            <a:r>
              <a:rPr lang="ru-RU" dirty="0" smtClean="0"/>
              <a:t>Участие в обсуждении</a:t>
            </a:r>
            <a:r>
              <a:rPr lang="en-US" dirty="0" smtClean="0"/>
              <a:t> UI/UX </a:t>
            </a:r>
            <a:r>
              <a:rPr lang="ru-RU" dirty="0" smtClean="0"/>
              <a:t>личного кабинета.</a:t>
            </a:r>
            <a:endParaRPr lang="en-US" dirty="0" smtClean="0"/>
          </a:p>
          <a:p>
            <a:pPr lvl="1"/>
            <a:r>
              <a:rPr lang="ru-RU" dirty="0" smtClean="0"/>
              <a:t>Разработка </a:t>
            </a:r>
            <a:r>
              <a:rPr lang="en-US" dirty="0" smtClean="0"/>
              <a:t>HTML </a:t>
            </a:r>
            <a:r>
              <a:rPr lang="ru-RU" dirty="0" smtClean="0"/>
              <a:t>страниц для личного кабинета (студентов, преподавателей, групп, проектов)</a:t>
            </a:r>
          </a:p>
          <a:p>
            <a:pPr lvl="1"/>
            <a:r>
              <a:rPr lang="ru-RU" dirty="0" smtClean="0"/>
              <a:t>Разработка </a:t>
            </a:r>
            <a:r>
              <a:rPr lang="en-US" dirty="0" smtClean="0"/>
              <a:t>HTML</a:t>
            </a:r>
            <a:r>
              <a:rPr lang="ru-RU" dirty="0" smtClean="0"/>
              <a:t> страницы для регистрации пользователей. </a:t>
            </a:r>
          </a:p>
          <a:p>
            <a:pPr lvl="1"/>
            <a:endParaRPr lang="ru-RU" dirty="0"/>
          </a:p>
          <a:p>
            <a:pPr marL="274320" lvl="1" indent="0">
              <a:buNone/>
            </a:pPr>
            <a:endParaRPr lang="ru-RU" dirty="0"/>
          </a:p>
          <a:p>
            <a:r>
              <a:rPr lang="en-US" dirty="0"/>
              <a:t>Farah </a:t>
            </a:r>
            <a:r>
              <a:rPr lang="en-US" dirty="0" smtClean="0"/>
              <a:t>Yousef</a:t>
            </a:r>
            <a:r>
              <a:rPr lang="ru-RU" dirty="0" smtClean="0"/>
              <a:t> - </a:t>
            </a:r>
            <a:r>
              <a:rPr lang="ru-RU" b="1" dirty="0" smtClean="0"/>
              <a:t>3</a:t>
            </a:r>
          </a:p>
          <a:p>
            <a:pPr lvl="1"/>
            <a:r>
              <a:rPr lang="ru-RU" dirty="0" smtClean="0"/>
              <a:t>Разработка 30 </a:t>
            </a:r>
            <a:r>
              <a:rPr lang="en-US" dirty="0" smtClean="0"/>
              <a:t>unit-</a:t>
            </a:r>
            <a:r>
              <a:rPr lang="ru-RU" dirty="0" smtClean="0"/>
              <a:t>тестов для </a:t>
            </a:r>
            <a:r>
              <a:rPr lang="en-US" dirty="0" smtClean="0"/>
              <a:t>API </a:t>
            </a:r>
            <a:r>
              <a:rPr lang="ru-RU" dirty="0" smtClean="0"/>
              <a:t>базы данных</a:t>
            </a:r>
          </a:p>
          <a:p>
            <a:pPr lvl="1"/>
            <a:r>
              <a:rPr lang="ru-RU" dirty="0" smtClean="0"/>
              <a:t>Ручное тестирование (отчет до </a:t>
            </a:r>
            <a:r>
              <a:rPr lang="ru-RU" dirty="0"/>
              <a:t>18.11</a:t>
            </a:r>
            <a:r>
              <a:rPr lang="ru-RU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474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Изменения в задачах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Функциональное тестирование </a:t>
            </a:r>
            <a:r>
              <a:rPr lang="en-US" dirty="0" smtClean="0"/>
              <a:t>UI </a:t>
            </a:r>
            <a:r>
              <a:rPr lang="ru-RU" dirty="0" smtClean="0"/>
              <a:t>с помощью </a:t>
            </a:r>
            <a:r>
              <a:rPr lang="en-US" dirty="0" smtClean="0"/>
              <a:t>Selenium </a:t>
            </a:r>
            <a:r>
              <a:rPr lang="ru-RU" dirty="0" smtClean="0"/>
              <a:t>откладывается в долгий ящик, по следующим причинам:</a:t>
            </a:r>
          </a:p>
          <a:p>
            <a:pPr lvl="1"/>
            <a:r>
              <a:rPr lang="ru-RU" dirty="0" smtClean="0"/>
              <a:t>Тесты выполняются очень медленно из-за эмуляции работы браузера</a:t>
            </a:r>
          </a:p>
          <a:p>
            <a:pPr lvl="1"/>
            <a:r>
              <a:rPr lang="ru-RU" dirty="0" smtClean="0"/>
              <a:t>Бесплатное время в </a:t>
            </a:r>
            <a:r>
              <a:rPr lang="en-US" dirty="0" smtClean="0"/>
              <a:t>CI </a:t>
            </a:r>
            <a:r>
              <a:rPr lang="ru-RU" dirty="0" smtClean="0"/>
              <a:t>системе ограничено</a:t>
            </a:r>
          </a:p>
          <a:p>
            <a:pPr lvl="1"/>
            <a:r>
              <a:rPr lang="ru-RU" dirty="0" smtClean="0"/>
              <a:t>Недостаточная квалификация </a:t>
            </a:r>
            <a:r>
              <a:rPr lang="ru-RU" dirty="0" err="1" smtClean="0"/>
              <a:t>тестировщика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069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на следующий спринт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1" y="1828800"/>
            <a:ext cx="9517497" cy="4351337"/>
          </a:xfrm>
        </p:spPr>
        <p:txBody>
          <a:bodyPr>
            <a:normAutofit/>
          </a:bodyPr>
          <a:lstStyle/>
          <a:p>
            <a:r>
              <a:rPr lang="ru-RU" b="1" dirty="0" smtClean="0"/>
              <a:t>Завершение </a:t>
            </a:r>
            <a:r>
              <a:rPr lang="ru-RU" b="1" dirty="0"/>
              <a:t>работы над </a:t>
            </a:r>
            <a:r>
              <a:rPr lang="ru-RU" b="1" dirty="0" smtClean="0"/>
              <a:t>ТЗ </a:t>
            </a:r>
            <a:r>
              <a:rPr lang="ru-RU" dirty="0" smtClean="0"/>
              <a:t>– Бояркин Никита, </a:t>
            </a:r>
            <a:r>
              <a:rPr lang="ru-RU" dirty="0"/>
              <a:t>Иванов </a:t>
            </a:r>
            <a:r>
              <a:rPr lang="ru-RU" dirty="0" smtClean="0"/>
              <a:t>Иван</a:t>
            </a:r>
          </a:p>
          <a:p>
            <a:r>
              <a:rPr lang="ru-RU" b="1" dirty="0" smtClean="0"/>
              <a:t>Разработка личного кабинета преподавателей и студентов</a:t>
            </a:r>
            <a:r>
              <a:rPr lang="ru-RU" dirty="0" smtClean="0"/>
              <a:t> </a:t>
            </a:r>
            <a:r>
              <a:rPr lang="ru-RU" dirty="0"/>
              <a:t>– Бояркин Никита, Комаров </a:t>
            </a:r>
            <a:r>
              <a:rPr lang="ru-RU" dirty="0" smtClean="0"/>
              <a:t>Андрей</a:t>
            </a:r>
          </a:p>
          <a:p>
            <a:r>
              <a:rPr lang="ru-RU" b="1" dirty="0" smtClean="0"/>
              <a:t>Регистрация и аутентификация пользователей </a:t>
            </a:r>
            <a:r>
              <a:rPr lang="ru-RU" dirty="0" smtClean="0"/>
              <a:t>– Бояркин </a:t>
            </a:r>
            <a:r>
              <a:rPr lang="ru-RU" dirty="0"/>
              <a:t>Никита</a:t>
            </a:r>
            <a:endParaRPr lang="ru-RU" dirty="0" smtClean="0"/>
          </a:p>
          <a:p>
            <a:r>
              <a:rPr lang="ru-RU" b="1" dirty="0" smtClean="0"/>
              <a:t>Улучшение текстового редактора </a:t>
            </a:r>
            <a:r>
              <a:rPr lang="en-US" b="1" dirty="0" smtClean="0"/>
              <a:t>Promela </a:t>
            </a:r>
            <a:r>
              <a:rPr lang="ru-RU" b="1" dirty="0" smtClean="0"/>
              <a:t>описаний </a:t>
            </a:r>
            <a:r>
              <a:rPr lang="ru-RU" dirty="0" smtClean="0"/>
              <a:t>– Иванов Иван</a:t>
            </a:r>
          </a:p>
          <a:p>
            <a:r>
              <a:rPr lang="ru-RU" b="1" dirty="0" smtClean="0"/>
              <a:t>Увеличение количества </a:t>
            </a:r>
            <a:r>
              <a:rPr lang="en-US" b="1" dirty="0" smtClean="0"/>
              <a:t>unit-</a:t>
            </a:r>
            <a:r>
              <a:rPr lang="ru-RU" b="1" dirty="0" smtClean="0"/>
              <a:t>тестов для </a:t>
            </a:r>
            <a:r>
              <a:rPr lang="en-US" b="1" dirty="0" smtClean="0"/>
              <a:t>API </a:t>
            </a:r>
            <a:r>
              <a:rPr lang="ru-RU" b="1" dirty="0" smtClean="0"/>
              <a:t>базы данных </a:t>
            </a:r>
            <a:r>
              <a:rPr lang="ru-RU" dirty="0" smtClean="0"/>
              <a:t>– </a:t>
            </a:r>
            <a:r>
              <a:rPr lang="en-US" dirty="0" smtClean="0"/>
              <a:t>Farah </a:t>
            </a:r>
            <a:r>
              <a:rPr lang="en-US" dirty="0"/>
              <a:t>Yousef </a:t>
            </a:r>
            <a:endParaRPr lang="ru-RU" dirty="0" smtClean="0"/>
          </a:p>
          <a:p>
            <a:r>
              <a:rPr lang="ru-RU" b="1" dirty="0" smtClean="0"/>
              <a:t>Ручное тестирование </a:t>
            </a:r>
            <a:r>
              <a:rPr lang="ru-RU" dirty="0" smtClean="0"/>
              <a:t>– </a:t>
            </a:r>
            <a:r>
              <a:rPr lang="en-US" dirty="0" smtClean="0"/>
              <a:t>Farah </a:t>
            </a:r>
            <a:r>
              <a:rPr lang="en-US" dirty="0"/>
              <a:t>Yousef </a:t>
            </a:r>
            <a:endParaRPr lang="ru-RU" dirty="0" smtClean="0"/>
          </a:p>
          <a:p>
            <a:r>
              <a:rPr lang="ru-RU" b="1" dirty="0" smtClean="0"/>
              <a:t>Исправление </a:t>
            </a:r>
            <a:r>
              <a:rPr lang="ru-RU" b="1" dirty="0"/>
              <a:t>бага с множественными переходами в </a:t>
            </a:r>
            <a:r>
              <a:rPr lang="ru-RU" b="1" dirty="0" smtClean="0"/>
              <a:t>КА</a:t>
            </a:r>
            <a:r>
              <a:rPr lang="ru-RU" dirty="0" smtClean="0"/>
              <a:t> – Климова </a:t>
            </a:r>
            <a:r>
              <a:rPr lang="ru-RU" dirty="0"/>
              <a:t>Дарья </a:t>
            </a:r>
            <a:endParaRPr lang="ru-RU" dirty="0" smtClean="0"/>
          </a:p>
          <a:p>
            <a:r>
              <a:rPr lang="ru-RU" b="1" dirty="0" smtClean="0"/>
              <a:t>Конструктор </a:t>
            </a:r>
            <a:r>
              <a:rPr lang="en-US" b="1" dirty="0" smtClean="0"/>
              <a:t>LTL </a:t>
            </a:r>
            <a:r>
              <a:rPr lang="ru-RU" b="1" dirty="0" smtClean="0"/>
              <a:t>формул </a:t>
            </a:r>
            <a:r>
              <a:rPr lang="ru-RU" dirty="0"/>
              <a:t>- Климова </a:t>
            </a:r>
            <a:r>
              <a:rPr lang="ru-RU" dirty="0" smtClean="0"/>
              <a:t>Дарья, </a:t>
            </a:r>
            <a:r>
              <a:rPr lang="ru-RU" dirty="0"/>
              <a:t>Комаров Андрей</a:t>
            </a:r>
            <a:endParaRPr lang="ru-RU" dirty="0" smtClean="0"/>
          </a:p>
          <a:p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70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Текущее состояние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Открытый исходный код: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bitbucket.org/mcfteam/mcf-server/src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Документация: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bitbucket.org/mcfteam/mcf-documentation/src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Система отслеживания ошибок: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aprsta.myjetbrains.com/youtrack/dashboard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25890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600</TotalTime>
  <Words>318</Words>
  <Application>Microsoft Office PowerPoint</Application>
  <PresentationFormat>Широкоэкранный</PresentationFormat>
  <Paragraphs>60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Разработка веб-интерфейса для верификаторов Spin и NuSMV</vt:lpstr>
      <vt:lpstr>Команда разработки</vt:lpstr>
      <vt:lpstr>Результаты за предыдущий спринт</vt:lpstr>
      <vt:lpstr>Результаты за предыдущий спринт</vt:lpstr>
      <vt:lpstr>Изменения в задачах</vt:lpstr>
      <vt:lpstr>План на следующий спринт </vt:lpstr>
      <vt:lpstr>Текущее состояние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85</cp:revision>
  <dcterms:created xsi:type="dcterms:W3CDTF">2017-09-26T21:58:35Z</dcterms:created>
  <dcterms:modified xsi:type="dcterms:W3CDTF">2017-11-08T02:35:08Z</dcterms:modified>
</cp:coreProperties>
</file>