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9"/>
  </p:notesMasterIdLst>
  <p:sldIdLst>
    <p:sldId id="256" r:id="rId2"/>
    <p:sldId id="257" r:id="rId3"/>
    <p:sldId id="258" r:id="rId4"/>
    <p:sldId id="259" r:id="rId5"/>
    <p:sldId id="475" r:id="rId6"/>
    <p:sldId id="477" r:id="rId7"/>
    <p:sldId id="478" r:id="rId8"/>
    <p:sldId id="479" r:id="rId9"/>
    <p:sldId id="480" r:id="rId10"/>
    <p:sldId id="481" r:id="rId11"/>
    <p:sldId id="482" r:id="rId12"/>
    <p:sldId id="476" r:id="rId13"/>
    <p:sldId id="483" r:id="rId14"/>
    <p:sldId id="484" r:id="rId15"/>
    <p:sldId id="486" r:id="rId16"/>
    <p:sldId id="485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30" r:id="rId31"/>
    <p:sldId id="931" r:id="rId32"/>
    <p:sldId id="929" r:id="rId33"/>
    <p:sldId id="932" r:id="rId34"/>
    <p:sldId id="933" r:id="rId35"/>
    <p:sldId id="934" r:id="rId36"/>
    <p:sldId id="935" r:id="rId37"/>
    <p:sldId id="936" r:id="rId38"/>
    <p:sldId id="938" r:id="rId39"/>
    <p:sldId id="939" r:id="rId40"/>
    <p:sldId id="940" r:id="rId41"/>
    <p:sldId id="941" r:id="rId42"/>
    <p:sldId id="937" r:id="rId43"/>
    <p:sldId id="942" r:id="rId44"/>
    <p:sldId id="943" r:id="rId45"/>
    <p:sldId id="944" r:id="rId46"/>
    <p:sldId id="946" r:id="rId47"/>
    <p:sldId id="948" r:id="rId48"/>
    <p:sldId id="949" r:id="rId49"/>
    <p:sldId id="945" r:id="rId50"/>
    <p:sldId id="947" r:id="rId51"/>
    <p:sldId id="950" r:id="rId52"/>
    <p:sldId id="951" r:id="rId53"/>
    <p:sldId id="952" r:id="rId54"/>
    <p:sldId id="954" r:id="rId55"/>
    <p:sldId id="955" r:id="rId56"/>
    <p:sldId id="957" r:id="rId57"/>
    <p:sldId id="956" r:id="rId58"/>
    <p:sldId id="958" r:id="rId59"/>
    <p:sldId id="959" r:id="rId60"/>
    <p:sldId id="960" r:id="rId61"/>
    <p:sldId id="953" r:id="rId62"/>
    <p:sldId id="961" r:id="rId63"/>
    <p:sldId id="962" r:id="rId64"/>
    <p:sldId id="963" r:id="rId65"/>
    <p:sldId id="965" r:id="rId66"/>
    <p:sldId id="967" r:id="rId67"/>
    <p:sldId id="964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0" r:id="rId77"/>
    <p:sldId id="977" r:id="rId78"/>
    <p:sldId id="978" r:id="rId79"/>
    <p:sldId id="979" r:id="rId80"/>
    <p:sldId id="973" r:id="rId81"/>
    <p:sldId id="980" r:id="rId82"/>
    <p:sldId id="981" r:id="rId83"/>
    <p:sldId id="982" r:id="rId84"/>
    <p:sldId id="983" r:id="rId85"/>
    <p:sldId id="984" r:id="rId86"/>
    <p:sldId id="986" r:id="rId87"/>
    <p:sldId id="987" r:id="rId88"/>
    <p:sldId id="985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386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35" r:id="rId129"/>
    <p:sldId id="436" r:id="rId130"/>
    <p:sldId id="761" r:id="rId131"/>
    <p:sldId id="1552" r:id="rId132"/>
    <p:sldId id="1553" r:id="rId133"/>
    <p:sldId id="1554" r:id="rId134"/>
    <p:sldId id="1388" r:id="rId135"/>
    <p:sldId id="1389" r:id="rId136"/>
    <p:sldId id="1555" r:id="rId137"/>
    <p:sldId id="1556" r:id="rId138"/>
    <p:sldId id="1557" r:id="rId139"/>
    <p:sldId id="1558" r:id="rId140"/>
    <p:sldId id="1559" r:id="rId141"/>
    <p:sldId id="1560" r:id="rId142"/>
    <p:sldId id="1561" r:id="rId143"/>
    <p:sldId id="1562" r:id="rId144"/>
    <p:sldId id="1563" r:id="rId145"/>
    <p:sldId id="1564" r:id="rId146"/>
    <p:sldId id="1565" r:id="rId147"/>
    <p:sldId id="1566" r:id="rId148"/>
    <p:sldId id="1567" r:id="rId149"/>
    <p:sldId id="1568" r:id="rId150"/>
    <p:sldId id="1569" r:id="rId151"/>
    <p:sldId id="1570" r:id="rId152"/>
    <p:sldId id="1571" r:id="rId153"/>
    <p:sldId id="1572" r:id="rId154"/>
    <p:sldId id="1573" r:id="rId155"/>
    <p:sldId id="1574" r:id="rId156"/>
    <p:sldId id="1575" r:id="rId157"/>
    <p:sldId id="1576" r:id="rId158"/>
    <p:sldId id="1577" r:id="rId159"/>
    <p:sldId id="1578" r:id="rId160"/>
    <p:sldId id="1579" r:id="rId161"/>
    <p:sldId id="1580" r:id="rId162"/>
    <p:sldId id="1581" r:id="rId163"/>
    <p:sldId id="1582" r:id="rId164"/>
    <p:sldId id="1583" r:id="rId165"/>
    <p:sldId id="1584" r:id="rId166"/>
    <p:sldId id="1585" r:id="rId167"/>
    <p:sldId id="1586" r:id="rId168"/>
    <p:sldId id="1587" r:id="rId169"/>
    <p:sldId id="1588" r:id="rId170"/>
    <p:sldId id="1589" r:id="rId171"/>
    <p:sldId id="1590" r:id="rId172"/>
    <p:sldId id="1591" r:id="rId173"/>
    <p:sldId id="1592" r:id="rId174"/>
    <p:sldId id="1593" r:id="rId175"/>
    <p:sldId id="1594" r:id="rId176"/>
    <p:sldId id="1595" r:id="rId177"/>
    <p:sldId id="1596" r:id="rId178"/>
    <p:sldId id="1597" r:id="rId179"/>
    <p:sldId id="1598" r:id="rId180"/>
    <p:sldId id="1599" r:id="rId181"/>
    <p:sldId id="1600" r:id="rId182"/>
    <p:sldId id="1601" r:id="rId183"/>
    <p:sldId id="1602" r:id="rId184"/>
    <p:sldId id="1603" r:id="rId185"/>
    <p:sldId id="1604" r:id="rId186"/>
    <p:sldId id="1605" r:id="rId187"/>
    <p:sldId id="1606" r:id="rId188"/>
    <p:sldId id="1607" r:id="rId189"/>
    <p:sldId id="1608" r:id="rId190"/>
    <p:sldId id="1609" r:id="rId191"/>
    <p:sldId id="1610" r:id="rId192"/>
    <p:sldId id="1611" r:id="rId193"/>
    <p:sldId id="1612" r:id="rId194"/>
    <p:sldId id="1613" r:id="rId195"/>
    <p:sldId id="1614" r:id="rId196"/>
    <p:sldId id="1615" r:id="rId197"/>
    <p:sldId id="1616" r:id="rId198"/>
    <p:sldId id="1617" r:id="rId199"/>
    <p:sldId id="1618" r:id="rId200"/>
    <p:sldId id="1619" r:id="rId201"/>
    <p:sldId id="1620" r:id="rId202"/>
    <p:sldId id="1621" r:id="rId203"/>
    <p:sldId id="1622" r:id="rId204"/>
    <p:sldId id="1623" r:id="rId205"/>
    <p:sldId id="1624" r:id="rId206"/>
    <p:sldId id="1625" r:id="rId207"/>
    <p:sldId id="1626" r:id="rId208"/>
    <p:sldId id="1627" r:id="rId209"/>
    <p:sldId id="1628" r:id="rId210"/>
    <p:sldId id="1629" r:id="rId211"/>
    <p:sldId id="1630" r:id="rId212"/>
    <p:sldId id="1631" r:id="rId213"/>
    <p:sldId id="1632" r:id="rId214"/>
    <p:sldId id="1633" r:id="rId215"/>
    <p:sldId id="1634" r:id="rId216"/>
    <p:sldId id="1635" r:id="rId217"/>
    <p:sldId id="1636" r:id="rId218"/>
    <p:sldId id="1637" r:id="rId219"/>
    <p:sldId id="1638" r:id="rId220"/>
    <p:sldId id="1639" r:id="rId221"/>
    <p:sldId id="1640" r:id="rId222"/>
    <p:sldId id="1641" r:id="rId223"/>
    <p:sldId id="1642" r:id="rId224"/>
    <p:sldId id="1643" r:id="rId225"/>
    <p:sldId id="1644" r:id="rId226"/>
    <p:sldId id="1645" r:id="rId227"/>
    <p:sldId id="1646" r:id="rId228"/>
    <p:sldId id="1647" r:id="rId229"/>
    <p:sldId id="1648" r:id="rId230"/>
    <p:sldId id="1649" r:id="rId231"/>
    <p:sldId id="1650" r:id="rId232"/>
    <p:sldId id="1651" r:id="rId233"/>
    <p:sldId id="1652" r:id="rId234"/>
    <p:sldId id="1653" r:id="rId235"/>
    <p:sldId id="1654" r:id="rId236"/>
    <p:sldId id="1655" r:id="rId237"/>
    <p:sldId id="1656" r:id="rId238"/>
    <p:sldId id="1657" r:id="rId239"/>
    <p:sldId id="1658" r:id="rId240"/>
    <p:sldId id="1659" r:id="rId241"/>
    <p:sldId id="1660" r:id="rId242"/>
    <p:sldId id="1661" r:id="rId243"/>
    <p:sldId id="1662" r:id="rId244"/>
    <p:sldId id="1663" r:id="rId245"/>
    <p:sldId id="1664" r:id="rId246"/>
    <p:sldId id="1665" r:id="rId247"/>
    <p:sldId id="1666" r:id="rId248"/>
    <p:sldId id="1667" r:id="rId249"/>
    <p:sldId id="1668" r:id="rId250"/>
    <p:sldId id="1669" r:id="rId251"/>
    <p:sldId id="1670" r:id="rId252"/>
    <p:sldId id="1671" r:id="rId253"/>
    <p:sldId id="1672" r:id="rId254"/>
    <p:sldId id="1673" r:id="rId255"/>
    <p:sldId id="1674" r:id="rId256"/>
    <p:sldId id="1675" r:id="rId257"/>
    <p:sldId id="1676" r:id="rId258"/>
    <p:sldId id="1677" r:id="rId259"/>
    <p:sldId id="1678" r:id="rId260"/>
    <p:sldId id="1679" r:id="rId261"/>
    <p:sldId id="1680" r:id="rId262"/>
    <p:sldId id="1681" r:id="rId263"/>
    <p:sldId id="1682" r:id="rId264"/>
    <p:sldId id="1683" r:id="rId265"/>
    <p:sldId id="1684" r:id="rId266"/>
    <p:sldId id="1685" r:id="rId267"/>
    <p:sldId id="1686" r:id="rId268"/>
    <p:sldId id="1687" r:id="rId269"/>
    <p:sldId id="1688" r:id="rId270"/>
    <p:sldId id="1689" r:id="rId271"/>
    <p:sldId id="1690" r:id="rId272"/>
    <p:sldId id="1691" r:id="rId273"/>
    <p:sldId id="1692" r:id="rId274"/>
    <p:sldId id="1693" r:id="rId275"/>
    <p:sldId id="1694" r:id="rId276"/>
    <p:sldId id="1695" r:id="rId277"/>
    <p:sldId id="1696" r:id="rId278"/>
    <p:sldId id="1697" r:id="rId279"/>
    <p:sldId id="1698" r:id="rId280"/>
    <p:sldId id="1699" r:id="rId281"/>
    <p:sldId id="1700" r:id="rId282"/>
    <p:sldId id="1701" r:id="rId283"/>
    <p:sldId id="1702" r:id="rId284"/>
    <p:sldId id="1703" r:id="rId285"/>
    <p:sldId id="1704" r:id="rId286"/>
    <p:sldId id="1705" r:id="rId287"/>
    <p:sldId id="1706" r:id="rId288"/>
    <p:sldId id="1707" r:id="rId289"/>
    <p:sldId id="1708" r:id="rId290"/>
    <p:sldId id="1709" r:id="rId291"/>
    <p:sldId id="1710" r:id="rId292"/>
    <p:sldId id="1711" r:id="rId293"/>
    <p:sldId id="1712" r:id="rId294"/>
    <p:sldId id="1713" r:id="rId295"/>
    <p:sldId id="1714" r:id="rId296"/>
    <p:sldId id="1715" r:id="rId297"/>
    <p:sldId id="1716" r:id="rId29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notesMaster" Target="notesMasters/notesMaster1.xml"/><Relationship Id="rId303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presProps" Target="presProp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814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78168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0769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91257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43763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7379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54955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8958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89381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72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12888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5231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53077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6687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37988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35974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56674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18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55921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59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46755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56660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05746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46057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11612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05437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88528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82381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32583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912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89231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1804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53444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26181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31724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07136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56167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6605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01410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2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043600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86533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72046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26371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34452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4097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93720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17008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09159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69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6268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08911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455267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078360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10225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38527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45281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71670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23345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01139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94845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92827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04787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23527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85936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37274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26535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74997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822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43509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07217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2618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82697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813884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9804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95053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398074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70240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111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96156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902808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34470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028641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8010027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46653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92006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12112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940574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796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7695686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54648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842691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212585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613250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73751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222413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3009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78793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556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28895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8838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226281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320137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60506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69821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210082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58252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107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7709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5988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6490575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06246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9316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927732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01784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2348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747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045481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899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797592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975567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26771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109832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46963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549926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1605562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09588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8494414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6132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83148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12017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371668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519057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065878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516421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180910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400315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4363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8443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024574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512413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636895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535269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9836234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360097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862755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568649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210508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616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32862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349412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449781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2216997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292342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985408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606970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753033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525154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0675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622271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057338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955842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5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ДЕМОН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ПУШКА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КАКАО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РУКАВИЦА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КОЛОКОЛ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ТЬМА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ФИТНЕС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ЧЕК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ЛЫЖНЯ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БОЛТ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ПЕДИКЮР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КОТЕЛ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ИЗВИЛИНА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БЕТОНОМЕШАЛКА</a:t>
            </a:r>
            <a:endParaRPr lang="ru-RU"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ПРЕДОХРАНИТЕЛЬ</a:t>
            </a:r>
            <a:endParaRPr lang="ru-RU"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ЗАЧЕС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КРАБ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000" b="1" dirty="0" smtClean="0">
                <a:latin typeface="Arial"/>
                <a:ea typeface="Arial"/>
                <a:cs typeface="Arial"/>
                <a:sym typeface="Arial"/>
              </a:rPr>
              <a:t>СИГНАЛИЗАЦИЯ</a:t>
            </a:r>
            <a:endParaRPr lang="ru-RU" sz="8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ЗЕФИР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ЧАРКА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ЛАКЕЙ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АМФОРА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ЖИРАФ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СТОЙЛО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ХОЛМ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ЛЕЙКА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РЕБУС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ЖАРКОЕ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ЛЕДЕНЕЦ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КИЛТ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</a:t>
            </a:r>
            <a:r>
              <a:rPr lang="ru-RU" sz="96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ТРЕЩЕТКА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7611" y="2553596"/>
            <a:ext cx="9144000" cy="2996414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3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2017" y="688037"/>
            <a:ext cx="6803667" cy="100981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40760" y="1820779"/>
            <a:ext cx="11203387" cy="4743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>
                <a:latin typeface="+mn-lt"/>
              </a:rPr>
              <a:t>-      Играет вся команда. Игроки встают в шеренгу друг за другом.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4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Первому игроку выдается слово, которое надо объяснить второму </a:t>
            </a:r>
            <a:r>
              <a:rPr lang="ru-RU" sz="24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игроку за 1 минуту. </a:t>
            </a:r>
            <a:r>
              <a:rPr lang="ru-RU" sz="2400" b="1" dirty="0" smtClean="0">
                <a:latin typeface="+mn-lt"/>
              </a:rPr>
              <a:t>Как только второй игрок понял слово, он показывает символ «ОК», и начинает объяснять слово 3-ему игроку и т.д.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400" b="1" dirty="0" smtClean="0">
                <a:latin typeface="+mn-lt"/>
              </a:rPr>
              <a:t>Игрок который объяснил слово – записывает то слово которое он объяснял на специальный </a:t>
            </a:r>
            <a:r>
              <a:rPr lang="ru-RU" sz="2400" b="1" dirty="0" smtClean="0">
                <a:latin typeface="+mn-lt"/>
              </a:rPr>
              <a:t>листок, и загибает его, чтобы следующий игрок не видел слово.</a:t>
            </a:r>
            <a:endParaRPr lang="ru-RU" sz="2400" b="1" dirty="0" smtClean="0">
              <a:latin typeface="+mn-lt"/>
            </a:endParaRP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Издавать звуки нельзя никому в команде.</a:t>
            </a:r>
            <a:endParaRPr lang="ru-RU" sz="2400" b="1" dirty="0">
              <a:latin typeface="+mn-lt"/>
            </a:endParaRP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Если последний игрок говорит слово, которое загадал ведущий – команда получает 10 баллов. Если нет, за каждое правильно объясненное слово команда получает по 1 баллу.</a:t>
            </a:r>
          </a:p>
          <a:p>
            <a:pPr marL="571500" indent="-571500" algn="l">
              <a:buFontTx/>
              <a:buChar char="-"/>
            </a:pPr>
            <a:r>
              <a:rPr lang="ru-RU" sz="2400" b="1" dirty="0" smtClean="0">
                <a:latin typeface="+mn-lt"/>
              </a:rPr>
              <a:t>Остальные команды принимают участие в игре. После розыгрыша они могут назвать свою версию слова, если она верная, команда получает 2 балла.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89849" y="1710420"/>
            <a:ext cx="390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59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слово команда получает 2 балла.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Играем 4 круга.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4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КАШПО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9" name="Google Shape;13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1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8"/>
          <p:cNvSpPr txBox="1">
            <a:spLocks noGrp="1"/>
          </p:cNvSpPr>
          <p:nvPr>
            <p:ph type="ctrTitle"/>
          </p:nvPr>
        </p:nvSpPr>
        <p:spPr>
          <a:xfrm>
            <a:off x="1945419" y="21162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000" b="1" dirty="0">
                <a:latin typeface="Arial"/>
                <a:ea typeface="Arial"/>
                <a:cs typeface="Arial"/>
                <a:sym typeface="Arial"/>
              </a:rPr>
              <a:t>СПИДОМЕТР</a:t>
            </a:r>
            <a:endParaRPr sz="10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5" name="Google Shape;13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КОВШ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" name="Google Shape;1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8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БЛЮДО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ЧЕРНИЛА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ГРАНАТ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3" name="Google Shape;13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3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КОЛОННА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8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ЛЕОПАРД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5" name="Google Shape;13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6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ПЕРЕЦ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1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ДИАДЕМА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ШНУРОК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3" name="Google Shape;13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0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КАФЕ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9" name="Google Shape;1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04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"/>
          <p:cNvSpPr txBox="1">
            <a:spLocks noGrp="1"/>
          </p:cNvSpPr>
          <p:nvPr>
            <p:ph type="ctrTitle"/>
          </p:nvPr>
        </p:nvSpPr>
        <p:spPr>
          <a:xfrm>
            <a:off x="2080592" y="217193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000" b="1" dirty="0">
                <a:latin typeface="Arial"/>
                <a:ea typeface="Arial"/>
                <a:cs typeface="Arial"/>
                <a:sym typeface="Arial"/>
              </a:rPr>
              <a:t>СМЕСИТЕЛЬ</a:t>
            </a:r>
            <a:endParaRPr sz="10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5" name="Google Shape;13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КИТ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1" name="Google Shape;14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5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ШИНА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7" name="Google Shape;14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ОРГИЯ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>ПОМЁТ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3" name="Google Shape;14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1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ПЕРИЛА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9" name="Google Shape;14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9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ГЕМАТОМА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5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4"/>
          <p:cNvSpPr txBox="1">
            <a:spLocks noGrp="1"/>
          </p:cNvSpPr>
          <p:nvPr>
            <p:ph type="ctrTitle"/>
          </p:nvPr>
        </p:nvSpPr>
        <p:spPr>
          <a:xfrm>
            <a:off x="1818198" y="187773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000" b="1" dirty="0">
                <a:latin typeface="Arial"/>
                <a:ea typeface="Arial"/>
                <a:cs typeface="Arial"/>
                <a:sym typeface="Arial"/>
              </a:rPr>
              <a:t>УПРАЖНЕНИЕ</a:t>
            </a:r>
            <a:endParaRPr sz="9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1" name="Google Shape;14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9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ПОСУДА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1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ВЕРХ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Google Shape;14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9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ВАЗА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Google Shape;144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0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ПИРОГ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9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ПЛЯЖ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ГРИМ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7" name="Google Shape;146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0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МАЛЕК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>
                <a:latin typeface="Arial"/>
                <a:ea typeface="Arial"/>
                <a:cs typeface="Arial"/>
                <a:sym typeface="Arial"/>
              </a:rPr>
              <a:t>ЛЕСНИК</a:t>
            </a:r>
            <a:endParaRPr sz="117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РЯД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30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000" b="1" dirty="0" smtClean="0">
                <a:latin typeface="Arial"/>
                <a:ea typeface="Arial"/>
                <a:cs typeface="Arial"/>
                <a:sym typeface="Arial"/>
              </a:rPr>
              <a:t>ПОЛОТЕНЦЕ</a:t>
            </a:r>
            <a:endParaRPr sz="11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5" name="Google Shape;148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1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000" b="1" dirty="0" smtClean="0">
                <a:latin typeface="Arial"/>
                <a:ea typeface="Arial"/>
                <a:cs typeface="Arial"/>
                <a:sym typeface="Arial"/>
              </a:rPr>
              <a:t>ПРОТИВЕНЬ</a:t>
            </a:r>
            <a:endParaRPr sz="11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9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ДИКТОР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7" name="Google Shape;149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6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ШПАРГАЛКА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3" name="Google Shape;150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24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ТАБУРЕТ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1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ИНДЮК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6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ЗАЩИТА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1" name="Google Shape;152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79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ХОХОЛОК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7" name="Google Shape;152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65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МУЛАТ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ПРОВОД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3" name="Google Shape;153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5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МАЧЕХА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9" name="Google Shape;153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48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000" b="1" dirty="0" smtClean="0">
                <a:latin typeface="Arial"/>
                <a:ea typeface="Arial"/>
                <a:cs typeface="Arial"/>
                <a:sym typeface="Arial"/>
              </a:rPr>
              <a:t>НЕЗАБУДКА</a:t>
            </a:r>
            <a:endParaRPr sz="11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Google Shape;154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48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ФАНЕРА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1" name="Google Shape;155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ПРИПРАВА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4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КРАНОВЩИК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3" name="Google Shape;156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3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ПОЭМА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88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ШЕЛК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ЛЯГУШКА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1" name="Google Shape;158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2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ПОДОСИНОВИК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7" name="Google Shape;158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9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СТАНЦИЯ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БАР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0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2"/>
          <p:cNvSpPr txBox="1">
            <a:spLocks noGrp="1"/>
          </p:cNvSpPr>
          <p:nvPr>
            <p:ph type="ctrTitle"/>
          </p:nvPr>
        </p:nvSpPr>
        <p:spPr>
          <a:xfrm>
            <a:off x="1722783" y="17346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0800" b="1" dirty="0" smtClean="0">
                <a:latin typeface="Arial"/>
                <a:ea typeface="Arial"/>
                <a:cs typeface="Arial"/>
                <a:sym typeface="Arial"/>
              </a:rPr>
              <a:t>ДИЗАЙНЕР</a:t>
            </a:r>
            <a:endParaRPr sz="10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9" name="Google Shape;159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9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ПАЗЛЫ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06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ФИГУРИСТ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Google Shape;161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7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УДАЧА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7" name="Google Shape;161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2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ДЖЕМ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3" name="Google Shape;16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1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РАЗМЕТКА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9" name="Google Shape;162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4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68"/>
          <p:cNvSpPr txBox="1">
            <a:spLocks noGrp="1"/>
          </p:cNvSpPr>
          <p:nvPr>
            <p:ph type="ctrTitle"/>
          </p:nvPr>
        </p:nvSpPr>
        <p:spPr>
          <a:xfrm>
            <a:off x="1754588" y="177436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БЕТОН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5" name="Google Shape;163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9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СКЛОН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1" name="Google Shape;16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3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КОМПАС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7" name="Google Shape;164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9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РИСК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ВОЙ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3" name="Google Shape;165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6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КАСКА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0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ПРОРЫВ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5" name="Google Shape;166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6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БОСОНОЖКИ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Google Shape;167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28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АРТЕРИЯ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83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РАССАДА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3" name="Google Shape;168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СЛУЧАЙ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9" name="Google Shape;168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6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7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ВЕСЫ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5" name="Google Shape;169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2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МЕБЕЛЬ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1" name="Google Shape;170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8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КАРЕТА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7" name="Google Shape;170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2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ЗОВ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ГНОМ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3" name="Google Shape;171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8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ИСПУГ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1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КАТОК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5" name="Google Shape;172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87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ГРИБНИЦА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1" name="Google Shape;173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8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РОДЫ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7" name="Google Shape;173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0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8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ПЕРСОНАЖ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3" name="Google Shape;174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6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ТАНКИСТ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9" name="Google Shape;1749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0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8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КАЧЕЛИ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7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8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БИБЛИОТЕКА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9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9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МАСТЬ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6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СУГРОБ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9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БОЛЬ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3" name="Google Shape;1773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4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92"/>
          <p:cNvSpPr txBox="1">
            <a:spLocks noGrp="1"/>
          </p:cNvSpPr>
          <p:nvPr>
            <p:ph type="ctrTitle"/>
          </p:nvPr>
        </p:nvSpPr>
        <p:spPr>
          <a:xfrm>
            <a:off x="1690256" y="195219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БРИТВА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9" name="Google Shape;177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5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9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ТАНЦПОЛ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5" name="Google Shape;1785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34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9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ТЕПЛО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1" name="Google Shape;179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2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9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ЗНАЧОК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7" name="Google Shape;179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9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ЗАПРУДА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3" name="Google Shape;1803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9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ЗЕЛЁНКА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9" name="Google Shape;1809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47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ПОРЕЗ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5" name="Google Shape;181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9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МУКА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Google Shape;182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ЛЕБЕДЬ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7" name="Google Shape;18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1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ЯГОДА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0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ЖЕВАЧКА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Google Shape;183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9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ОБОРОНА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6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0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ШТАНГА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5" name="Google Shape;18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45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0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ТОПОТ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2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0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МАГИЯ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7" name="Google Shape;185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БУРЯ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3" name="Google Shape;186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9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ОЖОГ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9" name="Google Shape;186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0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0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ГРЯЗЬ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5" name="Google Shape;1875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4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КОЧЕВНИК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2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1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36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КАЧЕЛИ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ПЕСОЧНИЦА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71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САЛЬТО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9" name="Google Shape;189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6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ВАЗА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ГАЗОН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1" name="Google Shape;191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ДУДКА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7" name="Google Shape;191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2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1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ПУТЕШЕСТВИЕ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3" name="Google Shape;192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6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ВЕНТИЛЯТОР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9" name="Google Shape;1929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5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1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КОРЫТО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5" name="Google Shape;193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7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КОФТА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20"/>
          <p:cNvSpPr txBox="1">
            <a:spLocks noGrp="1"/>
          </p:cNvSpPr>
          <p:nvPr>
            <p:ph type="ctrTitle"/>
          </p:nvPr>
        </p:nvSpPr>
        <p:spPr>
          <a:xfrm>
            <a:off x="1659173" y="174256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ПРОМОКАШКА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РЕШЕНИЕ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КАЗАН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5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ПОВТОР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3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РЭПЕР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0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БАРЖА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2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СРУБ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9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АТМОСФЕРА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3" name="Google Shape;1983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СИНИЦА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2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БУДИЛЬНИК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24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ПОКРЫВАЛО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Google Shape;2001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3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СТАНЦИЯ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7" name="Google Shape;2007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АЗИЯ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3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3" name="Google Shape;2013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1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ПУДЕЛЬ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9" name="Google Shape;2019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9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1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МУШКЕТЕР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5" name="Google Shape;2025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68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3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ОПРАВА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1" name="Google Shape;2031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ПОХОД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7" name="Google Shape;2037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ГНЕЗДО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3" name="Google Shape;204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8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ОГРЫЗОК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1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ПАЛАТА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5" name="Google Shape;2055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КОРОБКА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1" name="Google Shape;2061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2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ПОРТНОЙ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7" name="Google Shape;2067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40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ОТКАЗ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ПОБЕГ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3" name="Google Shape;2073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2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ГРАММ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1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ШОКОЛАД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5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ПОДСТАВКА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" name="Google Shape;2097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71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МУРАВЕЙНИК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3" name="Google Shape;2103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5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СИЯНИЕ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9" name="Google Shape;2109;p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ТРАМВАЙ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5" name="Google Shape;2115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СТИЛИСТ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1" name="Google Shape;2121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0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" name="Google Shape;2127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ДЕСЕРТ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3" name="Google Shape;2133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7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ГАСТРИТ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ШИЛО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84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СТРАУС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5" name="Google Shape;2145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5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МЕДИЦИНА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" name="Google Shape;215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3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p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0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00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ФАРТУК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4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ВИЗГ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9" name="Google Shape;21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2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ЧИСТОТА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ТЫКВА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1" name="Google Shape;2181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7" name="Google Shape;2187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9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ЭЛЕКТРОСТАНЦИЯ</a:t>
            </a:r>
            <a:endParaRPr lang="ru-RU"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ПОВОЗКА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3" name="Google Shape;219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00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6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9" name="Google Shape;2199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8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84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ШНУР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1" name="Google Shape;2211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0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ПЛЕСЕНЬ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7" name="Google Shape;2217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4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СКУЛЬПТОР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3" name="Google Shape;222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18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РАСКРАСКА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0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6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ХРАП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1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4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ПРИЦЕЛ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7" name="Google Shape;224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3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КУПЕЦ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ПАУЗА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70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КЛЕЙ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Google Shape;225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9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РОЖОК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5" name="Google Shape;2265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ТУШЕНКА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ПАРКОВКА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Google Shape;2277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5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ЭЛЕКТРОН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5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>КОЛДОБИНА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7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МАФИЯ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КОСТЮМ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ВАТА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ПОДНОС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ПОСЕВНАЯ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РАНЧО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ПАРОМ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МАЛЬЧИК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ИНСТРУКЦИЯ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ШИНЕЛЬ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НАСТ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РАДИКУЛИТ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МИЛЛИОНЕР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РЕПЕЙ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ЧЕТКИ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ЧАСТОКОЛ</a:t>
            </a:r>
            <a:endParaRPr lang="ru-RU" sz="115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КОРМ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СЕМЕНА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ВОРОТА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АТЛАНТ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КРЫШКА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РИКША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ЗАРУБКА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КУЗНИЦА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ЯНЫЧАР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НАДРЕЗ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ТОПОТ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ГАЛОП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ПОДОНОК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ПАЦАН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БОДРОСТЬ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СОДА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ПАЧКА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САРКОФАГ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ФУЖЕР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МЯТЕЖ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ЛИСТ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ПУСТЫРЬ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ШИШКА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БАЗАР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ГЛОТКА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УКРОП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ТОЛЩИНА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ВОЖДЬ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САМОГОН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ЖЕСТЬ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КАДЕТ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ЗАЛОГ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ЗАРЯ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ПРИТОН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ЗАКАЛКА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ГИМНАСТ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КЛЮКА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ОСАНКА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СКОБА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ШТАБ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РИКОШЕТ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ПЫЛЕСОС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ПРЕСС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МАЛЬЧИШНИК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СНАЙПЕР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КОФЕИН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НАЛОГ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НИЗИНА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ГАЗОНОКОСИЛКА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ЕРЕСЬ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ПОРОСЕНОК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МЕЛЬНИЦА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БУЛКА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МАТРАС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ПЕПЕЛ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ТИП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САЛО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8639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ПОВЕСТКА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442</Words>
  <Application>Microsoft Office PowerPoint</Application>
  <PresentationFormat>Широкоэкранный</PresentationFormat>
  <Paragraphs>322</Paragraphs>
  <Slides>297</Slides>
  <Notes>293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297</vt:i4>
      </vt:variant>
    </vt:vector>
  </HeadingPairs>
  <TitlesOfParts>
    <vt:vector size="302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КРЫШКА</vt:lpstr>
      <vt:lpstr>СОДА</vt:lpstr>
      <vt:lpstr>ТОЛЩИНА</vt:lpstr>
      <vt:lpstr>ОСАНКА</vt:lpstr>
      <vt:lpstr>ГАЗОНОКОСИЛКА</vt:lpstr>
      <vt:lpstr>ДЕМОН</vt:lpstr>
      <vt:lpstr>КОТЕЛ</vt:lpstr>
      <vt:lpstr>ЖИРАФ</vt:lpstr>
      <vt:lpstr>ТРЕЩЕТКА</vt:lpstr>
      <vt:lpstr>ЧЕРНИЛА</vt:lpstr>
      <vt:lpstr>ОРГИЯ</vt:lpstr>
      <vt:lpstr>МАЛЕК</vt:lpstr>
      <vt:lpstr>МУЛАТ</vt:lpstr>
      <vt:lpstr>СТАНЦИЯ</vt:lpstr>
      <vt:lpstr>РИСК</vt:lpstr>
      <vt:lpstr>ЗОВ</vt:lpstr>
      <vt:lpstr>СУГРОБ</vt:lpstr>
      <vt:lpstr>ЯГОДА</vt:lpstr>
      <vt:lpstr>КАЧЕЛИ</vt:lpstr>
      <vt:lpstr>РЕШЕНИЕ</vt:lpstr>
      <vt:lpstr>АЗИЯ</vt:lpstr>
      <vt:lpstr>ОТКАЗ</vt:lpstr>
      <vt:lpstr>ГАСТРИТ</vt:lpstr>
      <vt:lpstr>ЭЛЕКТРОСТАНЦИЯ</vt:lpstr>
      <vt:lpstr>КУПЕЦ</vt:lpstr>
      <vt:lpstr>МАФИЯ</vt:lpstr>
      <vt:lpstr>КОСТЮМ</vt:lpstr>
      <vt:lpstr>ВАТА</vt:lpstr>
      <vt:lpstr>ПОДНОС</vt:lpstr>
      <vt:lpstr>ПОСЕВНАЯ</vt:lpstr>
      <vt:lpstr>РАНЧО</vt:lpstr>
      <vt:lpstr>ПАРОМ</vt:lpstr>
      <vt:lpstr>МАЛЬЧИК</vt:lpstr>
      <vt:lpstr>ИНСТРУКЦИЯ</vt:lpstr>
      <vt:lpstr>ШИНЕЛЬ</vt:lpstr>
      <vt:lpstr>НАСТ</vt:lpstr>
      <vt:lpstr>РАДИКУЛИТ</vt:lpstr>
      <vt:lpstr>МИЛЛИОНЕР</vt:lpstr>
      <vt:lpstr>РЕПЕЙ</vt:lpstr>
      <vt:lpstr>ЧЕТКИ</vt:lpstr>
      <vt:lpstr>ЧАСТОКОЛ</vt:lpstr>
      <vt:lpstr>КОРМ</vt:lpstr>
      <vt:lpstr>СЕМЕНА</vt:lpstr>
      <vt:lpstr>ВОРОТА</vt:lpstr>
      <vt:lpstr>АТЛАНТ</vt:lpstr>
      <vt:lpstr>РИКША</vt:lpstr>
      <vt:lpstr>ЗАРУБКА</vt:lpstr>
      <vt:lpstr>КУЗНИЦА</vt:lpstr>
      <vt:lpstr>ЯНЫЧАР</vt:lpstr>
      <vt:lpstr>НАДРЕЗ</vt:lpstr>
      <vt:lpstr>ТОПОТ</vt:lpstr>
      <vt:lpstr>ГАЛОП</vt:lpstr>
      <vt:lpstr>ПОДОНОК</vt:lpstr>
      <vt:lpstr>ПАЦАН</vt:lpstr>
      <vt:lpstr>БОДРОСТЬ</vt:lpstr>
      <vt:lpstr>ПАЧКА</vt:lpstr>
      <vt:lpstr>САРКОФАГ</vt:lpstr>
      <vt:lpstr>ФУЖЕР</vt:lpstr>
      <vt:lpstr>МЯТЕЖ</vt:lpstr>
      <vt:lpstr>ЛИСТ</vt:lpstr>
      <vt:lpstr>ПУСТЫРЬ</vt:lpstr>
      <vt:lpstr>ШИШКА</vt:lpstr>
      <vt:lpstr>БАЗАР</vt:lpstr>
      <vt:lpstr>ГЛОТКА</vt:lpstr>
      <vt:lpstr>УКРОП</vt:lpstr>
      <vt:lpstr>ВОЖДЬ</vt:lpstr>
      <vt:lpstr>САМОГОН</vt:lpstr>
      <vt:lpstr>ЖЕСТЬ</vt:lpstr>
      <vt:lpstr>КАДЕТ</vt:lpstr>
      <vt:lpstr>ЗАЛОГ</vt:lpstr>
      <vt:lpstr>ЗАРЯ</vt:lpstr>
      <vt:lpstr>ПРИТОН</vt:lpstr>
      <vt:lpstr>ЗАКАЛКА</vt:lpstr>
      <vt:lpstr>ГИМНАСТ</vt:lpstr>
      <vt:lpstr>КЛЮКА</vt:lpstr>
      <vt:lpstr>СКОБА</vt:lpstr>
      <vt:lpstr>ШТАБ</vt:lpstr>
      <vt:lpstr>РИКОШЕТ</vt:lpstr>
      <vt:lpstr>ПЫЛЕСОС</vt:lpstr>
      <vt:lpstr>ПРЕСС</vt:lpstr>
      <vt:lpstr>МАЛЬЧИШНИК</vt:lpstr>
      <vt:lpstr>СНАЙПЕР</vt:lpstr>
      <vt:lpstr>КОФЕИН</vt:lpstr>
      <vt:lpstr>НАЛОГ</vt:lpstr>
      <vt:lpstr>НИЗИНА</vt:lpstr>
      <vt:lpstr>ЕРЕСЬ</vt:lpstr>
      <vt:lpstr>ПОРОСЕНОК</vt:lpstr>
      <vt:lpstr>МЕЛЬНИЦА</vt:lpstr>
      <vt:lpstr>БУЛКА</vt:lpstr>
      <vt:lpstr>МАТРАС</vt:lpstr>
      <vt:lpstr>ПЕПЕЛ</vt:lpstr>
      <vt:lpstr>ТИП</vt:lpstr>
      <vt:lpstr>САЛО</vt:lpstr>
      <vt:lpstr>ПОВЕСТКА</vt:lpstr>
      <vt:lpstr>БАР</vt:lpstr>
      <vt:lpstr>ПУШКА</vt:lpstr>
      <vt:lpstr>КАКАО</vt:lpstr>
      <vt:lpstr>РУКАВИЦА</vt:lpstr>
      <vt:lpstr>КОЛОКОЛ</vt:lpstr>
      <vt:lpstr> ТЬМА</vt:lpstr>
      <vt:lpstr>ФИТНЕС</vt:lpstr>
      <vt:lpstr>ЧЕК</vt:lpstr>
      <vt:lpstr>ЛЫЖНЯ</vt:lpstr>
      <vt:lpstr>БОЛТ</vt:lpstr>
      <vt:lpstr>ПЕДИКЮР</vt:lpstr>
      <vt:lpstr>ИЗВИЛИНА</vt:lpstr>
      <vt:lpstr>БЕТОНОМЕШАЛКА</vt:lpstr>
      <vt:lpstr>ПРЕДОХРАНИТЕЛЬ</vt:lpstr>
      <vt:lpstr>ЗАЧЕС</vt:lpstr>
      <vt:lpstr>КРАБ</vt:lpstr>
      <vt:lpstr>СИГНАЛИЗАЦИЯ</vt:lpstr>
      <vt:lpstr>ЗЕФИР</vt:lpstr>
      <vt:lpstr>ЧАРКА</vt:lpstr>
      <vt:lpstr>ЛАКЕЙ</vt:lpstr>
      <vt:lpstr>АМФОРА</vt:lpstr>
      <vt:lpstr>СТОЙЛО</vt:lpstr>
      <vt:lpstr>ХОЛМ</vt:lpstr>
      <vt:lpstr>ЛЕЙКА</vt:lpstr>
      <vt:lpstr>РЕБУС</vt:lpstr>
      <vt:lpstr>ЖАРКОЕ</vt:lpstr>
      <vt:lpstr>ЛЕДЕНЕЦ</vt:lpstr>
      <vt:lpstr>КИЛТ</vt:lpstr>
      <vt:lpstr>Презентация PowerPoint</vt:lpstr>
      <vt:lpstr>ТУР 2 СУПЕРКРОКО</vt:lpstr>
      <vt:lpstr>СУПЕРКРОКО</vt:lpstr>
      <vt:lpstr>Презентация PowerPoint</vt:lpstr>
      <vt:lpstr>ТУР 3 СЛОМАННЫЙ КРОКОДИЛ</vt:lpstr>
      <vt:lpstr>СЛОМАННЫЙ КРОКОДИЛ</vt:lpstr>
      <vt:lpstr>Презентация PowerPoint</vt:lpstr>
      <vt:lpstr>ТУР 4 КРОКУСЕЛЬ</vt:lpstr>
      <vt:lpstr>КРОКУСЕЛЬ</vt:lpstr>
      <vt:lpstr>КАШПО</vt:lpstr>
      <vt:lpstr>СПИДОМЕТР</vt:lpstr>
      <vt:lpstr>КОВШ</vt:lpstr>
      <vt:lpstr>БЛЮДО</vt:lpstr>
      <vt:lpstr>ГРАНАТ</vt:lpstr>
      <vt:lpstr>КОЛОННА</vt:lpstr>
      <vt:lpstr>ЛЕОПАРД</vt:lpstr>
      <vt:lpstr>ПЕРЕЦ</vt:lpstr>
      <vt:lpstr>ДИАДЕМА</vt:lpstr>
      <vt:lpstr>ШНУРОК</vt:lpstr>
      <vt:lpstr>КАФЕ</vt:lpstr>
      <vt:lpstr>СМЕСИТЕЛЬ</vt:lpstr>
      <vt:lpstr>КИТ</vt:lpstr>
      <vt:lpstr>ШИНА</vt:lpstr>
      <vt:lpstr>ПОМЁТ</vt:lpstr>
      <vt:lpstr>ПЕРИЛА</vt:lpstr>
      <vt:lpstr>ГЕМАТОМА</vt:lpstr>
      <vt:lpstr>УПРАЖНЕНИЕ</vt:lpstr>
      <vt:lpstr>ПОСУДА</vt:lpstr>
      <vt:lpstr>ВЕРХ</vt:lpstr>
      <vt:lpstr>ВАЗА</vt:lpstr>
      <vt:lpstr>ПИРОГ</vt:lpstr>
      <vt:lpstr>ПЛЯЖ</vt:lpstr>
      <vt:lpstr>ГРИМ</vt:lpstr>
      <vt:lpstr>ЛЕСНИК</vt:lpstr>
      <vt:lpstr>РЯД</vt:lpstr>
      <vt:lpstr>ПОЛОТЕНЦЕ</vt:lpstr>
      <vt:lpstr>ПРОТИВЕНЬ</vt:lpstr>
      <vt:lpstr>ДИКТОР</vt:lpstr>
      <vt:lpstr>ШПАРГАЛКА</vt:lpstr>
      <vt:lpstr>ТАБУРЕТ</vt:lpstr>
      <vt:lpstr>ИНДЮК</vt:lpstr>
      <vt:lpstr>ЗАЩИТА</vt:lpstr>
      <vt:lpstr>ХОХОЛОК</vt:lpstr>
      <vt:lpstr>ПРОВОД</vt:lpstr>
      <vt:lpstr>МАЧЕХА</vt:lpstr>
      <vt:lpstr>НЕЗАБУДКА</vt:lpstr>
      <vt:lpstr>ФАНЕРА</vt:lpstr>
      <vt:lpstr>ПРИПРАВА</vt:lpstr>
      <vt:lpstr>КРАНОВЩИК</vt:lpstr>
      <vt:lpstr>ПОЭМА</vt:lpstr>
      <vt:lpstr>ШЕЛК</vt:lpstr>
      <vt:lpstr>ЛЯГУШКА</vt:lpstr>
      <vt:lpstr>ПОДОСИНОВИК</vt:lpstr>
      <vt:lpstr>БАР</vt:lpstr>
      <vt:lpstr>ДИЗАЙНЕР</vt:lpstr>
      <vt:lpstr>ПАЗЛЫ</vt:lpstr>
      <vt:lpstr>ФИГУРИСТ</vt:lpstr>
      <vt:lpstr>УДАЧА</vt:lpstr>
      <vt:lpstr>ДЖЕМ</vt:lpstr>
      <vt:lpstr>РАЗМЕТКА</vt:lpstr>
      <vt:lpstr>БЕТОН</vt:lpstr>
      <vt:lpstr>СКЛОН</vt:lpstr>
      <vt:lpstr>КОМПАС</vt:lpstr>
      <vt:lpstr>ВОЙ</vt:lpstr>
      <vt:lpstr>КАСКА</vt:lpstr>
      <vt:lpstr>ПРОРЫВ</vt:lpstr>
      <vt:lpstr>БОСОНОЖКИ</vt:lpstr>
      <vt:lpstr>АРТЕРИЯ</vt:lpstr>
      <vt:lpstr>РАССАДА</vt:lpstr>
      <vt:lpstr>СЛУЧАЙ</vt:lpstr>
      <vt:lpstr>ВЕСЫ</vt:lpstr>
      <vt:lpstr>МЕБЕЛЬ</vt:lpstr>
      <vt:lpstr>КАРЕТА</vt:lpstr>
      <vt:lpstr>ГНОМ</vt:lpstr>
      <vt:lpstr>ИСПУГ</vt:lpstr>
      <vt:lpstr>КАТОК</vt:lpstr>
      <vt:lpstr>ГРИБНИЦА</vt:lpstr>
      <vt:lpstr>РОДЫ</vt:lpstr>
      <vt:lpstr>ПЕРСОНАЖ</vt:lpstr>
      <vt:lpstr>ТАНКИСТ</vt:lpstr>
      <vt:lpstr>КАЧЕЛИ</vt:lpstr>
      <vt:lpstr>БИБЛИОТЕКА</vt:lpstr>
      <vt:lpstr>МАСТЬ</vt:lpstr>
      <vt:lpstr>БОЛЬ</vt:lpstr>
      <vt:lpstr>БРИТВА</vt:lpstr>
      <vt:lpstr>ТАНЦПОЛ</vt:lpstr>
      <vt:lpstr>ТЕПЛО</vt:lpstr>
      <vt:lpstr>ЗНАЧОК</vt:lpstr>
      <vt:lpstr>ЗАПРУДА</vt:lpstr>
      <vt:lpstr>ЗЕЛЁНКА</vt:lpstr>
      <vt:lpstr>ПОРЕЗ</vt:lpstr>
      <vt:lpstr>МУКА</vt:lpstr>
      <vt:lpstr>ЛЕБЕДЬ</vt:lpstr>
      <vt:lpstr>ЖЕВАЧКА</vt:lpstr>
      <vt:lpstr>ОБОРОНА</vt:lpstr>
      <vt:lpstr>ШТАНГА</vt:lpstr>
      <vt:lpstr>ТОПОТ</vt:lpstr>
      <vt:lpstr>МАГИЯ</vt:lpstr>
      <vt:lpstr>БУРЯ</vt:lpstr>
      <vt:lpstr>ОЖОГ</vt:lpstr>
      <vt:lpstr>ГРЯЗЬ</vt:lpstr>
      <vt:lpstr>КОЧЕВНИК</vt:lpstr>
      <vt:lpstr>ДЕД</vt:lpstr>
      <vt:lpstr>ПЕСОЧНИЦА</vt:lpstr>
      <vt:lpstr>САЛЬТО</vt:lpstr>
      <vt:lpstr>ВАЗА</vt:lpstr>
      <vt:lpstr>ГАЗОН</vt:lpstr>
      <vt:lpstr>ДУДКА</vt:lpstr>
      <vt:lpstr>ПУТЕШЕСТВИЕ</vt:lpstr>
      <vt:lpstr>ВЕНТИЛЯТОР</vt:lpstr>
      <vt:lpstr>КОРЫТО</vt:lpstr>
      <vt:lpstr>КОФТА</vt:lpstr>
      <vt:lpstr>ПРОМОКАШКА</vt:lpstr>
      <vt:lpstr>КАЗАН</vt:lpstr>
      <vt:lpstr>ПОВТОР</vt:lpstr>
      <vt:lpstr>РЭПЕР</vt:lpstr>
      <vt:lpstr>БАРЖА</vt:lpstr>
      <vt:lpstr>СРУБ</vt:lpstr>
      <vt:lpstr>АТМОСФЕРА</vt:lpstr>
      <vt:lpstr>СИНИЦА</vt:lpstr>
      <vt:lpstr>БУДИЛЬНИК</vt:lpstr>
      <vt:lpstr>ПОКРЫВАЛО</vt:lpstr>
      <vt:lpstr>СТАНЦИЯ</vt:lpstr>
      <vt:lpstr>ССОРА</vt:lpstr>
      <vt:lpstr>ПУДЕЛЬ</vt:lpstr>
      <vt:lpstr>МУШКЕТЕР</vt:lpstr>
      <vt:lpstr>ОПРАВА</vt:lpstr>
      <vt:lpstr>ПОХОД</vt:lpstr>
      <vt:lpstr>ГНЕЗДО</vt:lpstr>
      <vt:lpstr>ОГРЫЗОК</vt:lpstr>
      <vt:lpstr>ПАЛАТА</vt:lpstr>
      <vt:lpstr>КОРОБКА</vt:lpstr>
      <vt:lpstr>ПОРТНОЙ</vt:lpstr>
      <vt:lpstr>ПОБЕГ</vt:lpstr>
      <vt:lpstr>ГРАММ</vt:lpstr>
      <vt:lpstr>ШОКОЛАД</vt:lpstr>
      <vt:lpstr>ПОДСТАВКА</vt:lpstr>
      <vt:lpstr>МУРАВЕЙНИК</vt:lpstr>
      <vt:lpstr>СИЯНИЕ</vt:lpstr>
      <vt:lpstr>ТРАМВАЙ</vt:lpstr>
      <vt:lpstr>СТИЛИСТ</vt:lpstr>
      <vt:lpstr>РАЗГОВОР</vt:lpstr>
      <vt:lpstr>ДЕСЕРТ</vt:lpstr>
      <vt:lpstr>ШИЛО</vt:lpstr>
      <vt:lpstr>СТРАУС</vt:lpstr>
      <vt:lpstr>МЕДИЦИНА</vt:lpstr>
      <vt:lpstr>ССОРА</vt:lpstr>
      <vt:lpstr>ЖЕЛАНИЕ</vt:lpstr>
      <vt:lpstr>ФАРТУК</vt:lpstr>
      <vt:lpstr>ВИЗГ</vt:lpstr>
      <vt:lpstr>ЧИСТОТА</vt:lpstr>
      <vt:lpstr>ТЫКВА</vt:lpstr>
      <vt:lpstr>РАССОЛ</vt:lpstr>
      <vt:lpstr>ПОВОЗКА</vt:lpstr>
      <vt:lpstr>ВКУС</vt:lpstr>
      <vt:lpstr>СТАНОК</vt:lpstr>
      <vt:lpstr>ШНУР</vt:lpstr>
      <vt:lpstr>ПЛЕСЕНЬ</vt:lpstr>
      <vt:lpstr>СКУЛЬПТОР</vt:lpstr>
      <vt:lpstr>РАСКРАСКА</vt:lpstr>
      <vt:lpstr>ХРАП</vt:lpstr>
      <vt:lpstr>ШЕПОТ</vt:lpstr>
      <vt:lpstr>ПРИЦЕЛ</vt:lpstr>
      <vt:lpstr>ПАУЗА</vt:lpstr>
      <vt:lpstr>КЛЕЙ</vt:lpstr>
      <vt:lpstr>РОЖОК</vt:lpstr>
      <vt:lpstr>ТУШЕНКА</vt:lpstr>
      <vt:lpstr>ПАРКОВКА</vt:lpstr>
      <vt:lpstr>ЭЛЕКТРОН</vt:lpstr>
      <vt:lpstr>КОЛДОБИНА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Vitaliy Kozlov</cp:lastModifiedBy>
  <cp:revision>219</cp:revision>
  <dcterms:modified xsi:type="dcterms:W3CDTF">2021-11-14T11:35:48Z</dcterms:modified>
</cp:coreProperties>
</file>