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0"/>
  </p:notesMasterIdLst>
  <p:sldIdLst>
    <p:sldId id="256" r:id="rId2"/>
    <p:sldId id="257" r:id="rId3"/>
    <p:sldId id="258" r:id="rId4"/>
    <p:sldId id="259" r:id="rId5"/>
    <p:sldId id="475" r:id="rId6"/>
    <p:sldId id="477" r:id="rId7"/>
    <p:sldId id="478" r:id="rId8"/>
    <p:sldId id="479" r:id="rId9"/>
    <p:sldId id="480" r:id="rId10"/>
    <p:sldId id="481" r:id="rId11"/>
    <p:sldId id="482" r:id="rId12"/>
    <p:sldId id="476" r:id="rId13"/>
    <p:sldId id="483" r:id="rId14"/>
    <p:sldId id="484" r:id="rId15"/>
    <p:sldId id="486" r:id="rId16"/>
    <p:sldId id="485" r:id="rId17"/>
    <p:sldId id="487" r:id="rId18"/>
    <p:sldId id="917" r:id="rId19"/>
    <p:sldId id="918" r:id="rId20"/>
    <p:sldId id="919" r:id="rId21"/>
    <p:sldId id="920" r:id="rId22"/>
    <p:sldId id="921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30" r:id="rId31"/>
    <p:sldId id="931" r:id="rId32"/>
    <p:sldId id="929" r:id="rId33"/>
    <p:sldId id="932" r:id="rId34"/>
    <p:sldId id="933" r:id="rId35"/>
    <p:sldId id="934" r:id="rId36"/>
    <p:sldId id="935" r:id="rId37"/>
    <p:sldId id="936" r:id="rId38"/>
    <p:sldId id="938" r:id="rId39"/>
    <p:sldId id="939" r:id="rId40"/>
    <p:sldId id="940" r:id="rId41"/>
    <p:sldId id="941" r:id="rId42"/>
    <p:sldId id="937" r:id="rId43"/>
    <p:sldId id="942" r:id="rId44"/>
    <p:sldId id="943" r:id="rId45"/>
    <p:sldId id="944" r:id="rId46"/>
    <p:sldId id="946" r:id="rId47"/>
    <p:sldId id="948" r:id="rId48"/>
    <p:sldId id="949" r:id="rId49"/>
    <p:sldId id="945" r:id="rId50"/>
    <p:sldId id="947" r:id="rId51"/>
    <p:sldId id="950" r:id="rId52"/>
    <p:sldId id="951" r:id="rId53"/>
    <p:sldId id="952" r:id="rId54"/>
    <p:sldId id="954" r:id="rId55"/>
    <p:sldId id="955" r:id="rId56"/>
    <p:sldId id="957" r:id="rId57"/>
    <p:sldId id="956" r:id="rId58"/>
    <p:sldId id="958" r:id="rId59"/>
    <p:sldId id="959" r:id="rId60"/>
    <p:sldId id="960" r:id="rId61"/>
    <p:sldId id="953" r:id="rId62"/>
    <p:sldId id="961" r:id="rId63"/>
    <p:sldId id="962" r:id="rId64"/>
    <p:sldId id="963" r:id="rId65"/>
    <p:sldId id="965" r:id="rId66"/>
    <p:sldId id="967" r:id="rId67"/>
    <p:sldId id="964" r:id="rId68"/>
    <p:sldId id="968" r:id="rId69"/>
    <p:sldId id="966" r:id="rId70"/>
    <p:sldId id="969" r:id="rId71"/>
    <p:sldId id="971" r:id="rId72"/>
    <p:sldId id="972" r:id="rId73"/>
    <p:sldId id="974" r:id="rId74"/>
    <p:sldId id="975" r:id="rId75"/>
    <p:sldId id="976" r:id="rId76"/>
    <p:sldId id="970" r:id="rId77"/>
    <p:sldId id="977" r:id="rId78"/>
    <p:sldId id="978" r:id="rId79"/>
    <p:sldId id="979" r:id="rId80"/>
    <p:sldId id="973" r:id="rId81"/>
    <p:sldId id="980" r:id="rId82"/>
    <p:sldId id="981" r:id="rId83"/>
    <p:sldId id="982" r:id="rId84"/>
    <p:sldId id="983" r:id="rId85"/>
    <p:sldId id="984" r:id="rId86"/>
    <p:sldId id="986" r:id="rId87"/>
    <p:sldId id="987" r:id="rId88"/>
    <p:sldId id="985" r:id="rId89"/>
    <p:sldId id="988" r:id="rId90"/>
    <p:sldId id="989" r:id="rId91"/>
    <p:sldId id="990" r:id="rId92"/>
    <p:sldId id="991" r:id="rId93"/>
    <p:sldId id="992" r:id="rId94"/>
    <p:sldId id="993" r:id="rId95"/>
    <p:sldId id="994" r:id="rId96"/>
    <p:sldId id="995" r:id="rId97"/>
    <p:sldId id="996" r:id="rId98"/>
    <p:sldId id="997" r:id="rId99"/>
    <p:sldId id="998" r:id="rId100"/>
    <p:sldId id="999" r:id="rId101"/>
    <p:sldId id="1000" r:id="rId102"/>
    <p:sldId id="1001" r:id="rId103"/>
    <p:sldId id="1386" r:id="rId104"/>
    <p:sldId id="1003" r:id="rId105"/>
    <p:sldId id="1004" r:id="rId106"/>
    <p:sldId id="1201" r:id="rId107"/>
    <p:sldId id="1203" r:id="rId108"/>
    <p:sldId id="1204" r:id="rId109"/>
    <p:sldId id="1205" r:id="rId110"/>
    <p:sldId id="1202" r:id="rId111"/>
    <p:sldId id="1206" r:id="rId112"/>
    <p:sldId id="1207" r:id="rId113"/>
    <p:sldId id="1208" r:id="rId114"/>
    <p:sldId id="1209" r:id="rId115"/>
    <p:sldId id="1210" r:id="rId116"/>
    <p:sldId id="1212" r:id="rId117"/>
    <p:sldId id="1213" r:id="rId118"/>
    <p:sldId id="1214" r:id="rId119"/>
    <p:sldId id="1215" r:id="rId120"/>
    <p:sldId id="1216" r:id="rId121"/>
    <p:sldId id="1217" r:id="rId122"/>
    <p:sldId id="1218" r:id="rId123"/>
    <p:sldId id="1219" r:id="rId124"/>
    <p:sldId id="1220" r:id="rId125"/>
    <p:sldId id="1211" r:id="rId126"/>
    <p:sldId id="1221" r:id="rId127"/>
    <p:sldId id="759" r:id="rId128"/>
    <p:sldId id="435" r:id="rId129"/>
    <p:sldId id="436" r:id="rId130"/>
    <p:sldId id="761" r:id="rId131"/>
    <p:sldId id="1879" r:id="rId132"/>
    <p:sldId id="1880" r:id="rId133"/>
    <p:sldId id="1554" r:id="rId134"/>
    <p:sldId id="1388" r:id="rId135"/>
    <p:sldId id="1389" r:id="rId136"/>
    <p:sldId id="1716" r:id="rId137"/>
    <p:sldId id="1717" r:id="rId138"/>
    <p:sldId id="1718" r:id="rId139"/>
    <p:sldId id="1719" r:id="rId140"/>
    <p:sldId id="1720" r:id="rId141"/>
    <p:sldId id="1721" r:id="rId142"/>
    <p:sldId id="1722" r:id="rId143"/>
    <p:sldId id="1723" r:id="rId144"/>
    <p:sldId id="1724" r:id="rId145"/>
    <p:sldId id="1725" r:id="rId146"/>
    <p:sldId id="1726" r:id="rId147"/>
    <p:sldId id="1727" r:id="rId148"/>
    <p:sldId id="1728" r:id="rId149"/>
    <p:sldId id="1729" r:id="rId150"/>
    <p:sldId id="1730" r:id="rId151"/>
    <p:sldId id="1731" r:id="rId152"/>
    <p:sldId id="1732" r:id="rId153"/>
    <p:sldId id="1733" r:id="rId154"/>
    <p:sldId id="1734" r:id="rId155"/>
    <p:sldId id="1735" r:id="rId156"/>
    <p:sldId id="1736" r:id="rId157"/>
    <p:sldId id="1737" r:id="rId158"/>
    <p:sldId id="1738" r:id="rId159"/>
    <p:sldId id="1739" r:id="rId160"/>
    <p:sldId id="1740" r:id="rId161"/>
    <p:sldId id="1741" r:id="rId162"/>
    <p:sldId id="1742" r:id="rId163"/>
    <p:sldId id="1743" r:id="rId164"/>
    <p:sldId id="1744" r:id="rId165"/>
    <p:sldId id="1745" r:id="rId166"/>
    <p:sldId id="1746" r:id="rId167"/>
    <p:sldId id="1747" r:id="rId168"/>
    <p:sldId id="1748" r:id="rId169"/>
    <p:sldId id="1749" r:id="rId170"/>
    <p:sldId id="1750" r:id="rId171"/>
    <p:sldId id="1751" r:id="rId172"/>
    <p:sldId id="1752" r:id="rId173"/>
    <p:sldId id="1753" r:id="rId174"/>
    <p:sldId id="1754" r:id="rId175"/>
    <p:sldId id="1755" r:id="rId176"/>
    <p:sldId id="1756" r:id="rId177"/>
    <p:sldId id="1757" r:id="rId178"/>
    <p:sldId id="1758" r:id="rId179"/>
    <p:sldId id="1759" r:id="rId180"/>
    <p:sldId id="1760" r:id="rId181"/>
    <p:sldId id="1761" r:id="rId182"/>
    <p:sldId id="1762" r:id="rId183"/>
    <p:sldId id="1763" r:id="rId184"/>
    <p:sldId id="1764" r:id="rId185"/>
    <p:sldId id="1765" r:id="rId186"/>
    <p:sldId id="1766" r:id="rId187"/>
    <p:sldId id="1767" r:id="rId188"/>
    <p:sldId id="1768" r:id="rId189"/>
    <p:sldId id="1769" r:id="rId190"/>
    <p:sldId id="1770" r:id="rId191"/>
    <p:sldId id="1771" r:id="rId192"/>
    <p:sldId id="1772" r:id="rId193"/>
    <p:sldId id="1773" r:id="rId194"/>
    <p:sldId id="1774" r:id="rId195"/>
    <p:sldId id="1775" r:id="rId196"/>
    <p:sldId id="1776" r:id="rId197"/>
    <p:sldId id="1777" r:id="rId198"/>
    <p:sldId id="1778" r:id="rId199"/>
    <p:sldId id="1779" r:id="rId200"/>
    <p:sldId id="1780" r:id="rId201"/>
    <p:sldId id="1781" r:id="rId202"/>
    <p:sldId id="1782" r:id="rId203"/>
    <p:sldId id="1783" r:id="rId204"/>
    <p:sldId id="1784" r:id="rId205"/>
    <p:sldId id="1785" r:id="rId206"/>
    <p:sldId id="1786" r:id="rId207"/>
    <p:sldId id="1787" r:id="rId208"/>
    <p:sldId id="1788" r:id="rId209"/>
    <p:sldId id="1789" r:id="rId210"/>
    <p:sldId id="1790" r:id="rId211"/>
    <p:sldId id="1791" r:id="rId212"/>
    <p:sldId id="1792" r:id="rId213"/>
    <p:sldId id="1793" r:id="rId214"/>
    <p:sldId id="1794" r:id="rId215"/>
    <p:sldId id="1795" r:id="rId216"/>
    <p:sldId id="1796" r:id="rId217"/>
    <p:sldId id="1797" r:id="rId218"/>
    <p:sldId id="1798" r:id="rId219"/>
    <p:sldId id="1799" r:id="rId220"/>
    <p:sldId id="1800" r:id="rId221"/>
    <p:sldId id="1801" r:id="rId222"/>
    <p:sldId id="1802" r:id="rId223"/>
    <p:sldId id="1803" r:id="rId224"/>
    <p:sldId id="1804" r:id="rId225"/>
    <p:sldId id="1805" r:id="rId226"/>
    <p:sldId id="1806" r:id="rId227"/>
    <p:sldId id="1807" r:id="rId228"/>
    <p:sldId id="1808" r:id="rId229"/>
    <p:sldId id="1809" r:id="rId230"/>
    <p:sldId id="1810" r:id="rId231"/>
    <p:sldId id="1811" r:id="rId232"/>
    <p:sldId id="1812" r:id="rId233"/>
    <p:sldId id="1813" r:id="rId234"/>
    <p:sldId id="1814" r:id="rId235"/>
    <p:sldId id="1815" r:id="rId236"/>
    <p:sldId id="1816" r:id="rId237"/>
    <p:sldId id="1817" r:id="rId238"/>
    <p:sldId id="1818" r:id="rId239"/>
    <p:sldId id="1819" r:id="rId240"/>
    <p:sldId id="1820" r:id="rId241"/>
    <p:sldId id="1821" r:id="rId242"/>
    <p:sldId id="1822" r:id="rId243"/>
    <p:sldId id="1823" r:id="rId244"/>
    <p:sldId id="1824" r:id="rId245"/>
    <p:sldId id="1825" r:id="rId246"/>
    <p:sldId id="1826" r:id="rId247"/>
    <p:sldId id="1827" r:id="rId248"/>
    <p:sldId id="1828" r:id="rId249"/>
    <p:sldId id="1829" r:id="rId250"/>
    <p:sldId id="1830" r:id="rId251"/>
    <p:sldId id="1831" r:id="rId252"/>
    <p:sldId id="1832" r:id="rId253"/>
    <p:sldId id="1833" r:id="rId254"/>
    <p:sldId id="1834" r:id="rId255"/>
    <p:sldId id="1835" r:id="rId256"/>
    <p:sldId id="1836" r:id="rId257"/>
    <p:sldId id="1837" r:id="rId258"/>
    <p:sldId id="1838" r:id="rId259"/>
    <p:sldId id="1839" r:id="rId260"/>
    <p:sldId id="1840" r:id="rId261"/>
    <p:sldId id="1841" r:id="rId262"/>
    <p:sldId id="1842" r:id="rId263"/>
    <p:sldId id="1843" r:id="rId264"/>
    <p:sldId id="1844" r:id="rId265"/>
    <p:sldId id="1845" r:id="rId266"/>
    <p:sldId id="1846" r:id="rId267"/>
    <p:sldId id="1847" r:id="rId268"/>
    <p:sldId id="1848" r:id="rId269"/>
    <p:sldId id="1849" r:id="rId270"/>
    <p:sldId id="1850" r:id="rId271"/>
    <p:sldId id="1851" r:id="rId272"/>
    <p:sldId id="1852" r:id="rId273"/>
    <p:sldId id="1853" r:id="rId274"/>
    <p:sldId id="1854" r:id="rId275"/>
    <p:sldId id="1855" r:id="rId276"/>
    <p:sldId id="1856" r:id="rId277"/>
    <p:sldId id="1857" r:id="rId278"/>
    <p:sldId id="1858" r:id="rId279"/>
    <p:sldId id="1859" r:id="rId280"/>
    <p:sldId id="1860" r:id="rId281"/>
    <p:sldId id="1861" r:id="rId282"/>
    <p:sldId id="1862" r:id="rId283"/>
    <p:sldId id="1863" r:id="rId284"/>
    <p:sldId id="1864" r:id="rId285"/>
    <p:sldId id="1865" r:id="rId286"/>
    <p:sldId id="1866" r:id="rId287"/>
    <p:sldId id="1867" r:id="rId288"/>
    <p:sldId id="1868" r:id="rId289"/>
    <p:sldId id="1869" r:id="rId290"/>
    <p:sldId id="1870" r:id="rId291"/>
    <p:sldId id="1871" r:id="rId292"/>
    <p:sldId id="1872" r:id="rId293"/>
    <p:sldId id="1873" r:id="rId294"/>
    <p:sldId id="1874" r:id="rId295"/>
    <p:sldId id="1875" r:id="rId296"/>
    <p:sldId id="1876" r:id="rId297"/>
    <p:sldId id="1877" r:id="rId298"/>
    <p:sldId id="1878" r:id="rId29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slide" Target="slides/slide270.xml"/><Relationship Id="rId276" Type="http://schemas.openxmlformats.org/officeDocument/2006/relationships/slide" Target="slides/slide275.xml"/><Relationship Id="rId292" Type="http://schemas.openxmlformats.org/officeDocument/2006/relationships/slide" Target="slides/slide291.xml"/><Relationship Id="rId297" Type="http://schemas.openxmlformats.org/officeDocument/2006/relationships/slide" Target="slides/slide296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notesMaster" Target="notesMasters/notesMaster1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3" name="Google Shape;1223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54001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2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36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09389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1495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61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81814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48676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79182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15689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50934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942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226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680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78201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00305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8624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60801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96340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190774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20041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0794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2909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399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55087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5928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048619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7377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051470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18902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78905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00657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81510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6" name="Google Shape;2396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56597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2" name="Google Shape;2402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41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48642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97033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78168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25903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739519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35153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68016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7990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06007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72786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3114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660635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062949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66730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68057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126197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67421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73678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713923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90516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567962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951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801814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17449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0343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86357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33686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79564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507877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986388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23088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026269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58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6319382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1477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9588076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59572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38633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730287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59791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066273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403751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40271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148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4406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537979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61106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60737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886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69079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54897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347080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66979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69854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469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91682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742936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08113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881648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54606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654338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853788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9287235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9177009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697798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71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035408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06147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49142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031133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4349386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226203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47050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005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74824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3446180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656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53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619095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296644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2984471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6171851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968316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692652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0707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3495742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03771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931422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8510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7407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5582431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958514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006932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420113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33129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632306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091682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3178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699041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4298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2538185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82734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431058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0" name="Google Shape;1860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92670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6" name="Google Shape;1866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7741575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2" name="Google Shape;187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7232197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8" name="Google Shape;1878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002537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4" name="Google Shape;1884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750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" name="Google Shape;1890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008818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6" name="Google Shape;1896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9264043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2" name="Google Shape;190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730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381874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8" name="Google Shape;1908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287445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110903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0" name="Google Shape;192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54733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6" name="Google Shape;1926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341161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2" name="Google Shape;1932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593249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521701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4" name="Google Shape;1944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762672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0" name="Google Shape;1950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06135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8661712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2" name="Google Shape;1962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839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999368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8" name="Google Shape;1968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3695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4" name="Google Shape;1974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860081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0" name="Google Shape;198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017159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6" name="Google Shape;1986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4749172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2" name="Google Shape;1992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482240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8" name="Google Shape;199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453754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4" name="Google Shape;2004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7126404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81815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6" name="Google Shape;2016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447324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539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1518887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237189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4" name="Google Shape;2034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179717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0276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6" name="Google Shape;20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6967458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589199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583993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4" name="Google Shape;2064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594275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0" name="Google Shape;2070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892854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2" name="Google Shape;208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847401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385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579960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937202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" name="Google Shape;2099;p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0" name="Google Shape;2100;p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134024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p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6" name="Google Shape;2106;p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023329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p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2" name="Google Shape;211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6241518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8" name="Google Shape;211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772330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4" name="Google Shape;2124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2138976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0" name="Google Shape;2130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810708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p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6" name="Google Shape;2136;p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850511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" name="Google Shape;2141;p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2" name="Google Shape;2142;p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225363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p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p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435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3726850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4" name="Google Shape;2154;p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5247870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6" name="Google Shape;207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9936054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0" name="Google Shape;2160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442265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094656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p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2" name="Google Shape;2172;p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7452585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8" name="Google Shape;217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5653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4" name="Google Shape;218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4593547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0" name="Google Shape;2190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9751335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2901815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268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640467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8" name="Google Shape;2208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521718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115419"/>
      </p:ext>
    </p:extLst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108131"/>
      </p:ext>
    </p:extLst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443446"/>
      </p:ext>
    </p:extLst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102228"/>
      </p:ext>
    </p:extLst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142584"/>
      </p:ext>
    </p:extLst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604706"/>
      </p:ext>
    </p:extLst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109209"/>
      </p:ext>
    </p:extLst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0555927"/>
      </p:ext>
    </p:extLst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p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475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943748"/>
      </p:ext>
    </p:extLst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643440"/>
      </p:ext>
    </p:extLst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6739177"/>
      </p:ext>
    </p:extLst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5065450"/>
      </p:ext>
    </p:extLst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044100"/>
      </p:ext>
    </p:extLst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3939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734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096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054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27469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78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0606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42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2368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98795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7162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858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084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627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85665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16016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564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7139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135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310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13076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832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05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59329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83196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21050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6786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5829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3887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66892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68553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2294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30968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7037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76673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7264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91186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9321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723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8129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2573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42829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8932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64852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92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65418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579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7706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52681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62847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831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866143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579295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4280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35795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1843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2912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18370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7047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0685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02604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3378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03213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963415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7239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71318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590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02628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27130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76202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37956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4740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1749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58498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2764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771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8371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5" name="Google Shape;2285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6" name="Google Shape;2286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2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3" name="Google Shape;123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5" name="Google Shape;1295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6" name="Google Shape;129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7" name="Google Shape;129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6" name="Google Shape;124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0" name="Google Shape;1250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1" name="Google Shape;1251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2" name="Google Shape;125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3" name="Google Shape;12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8" name="Google Shape;1258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9" name="Google Shape;1259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0" name="Google Shape;1260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1" name="Google Shape;126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2" name="Google Shape;126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3" name="Google Shape;126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6" name="Google Shape;126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7" name="Google Shape;126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8" name="Google Shape;126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76" name="Google Shape;1276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7" name="Google Shape;127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8" name="Google Shape;127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9" name="Google Shape;127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3" name="Google Shape;1283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84" name="Google Shape;128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5" name="Google Shape;128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6" name="Google Shape;128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0" name="Google Shape;129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1" name="Google Shape;129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2" name="Google Shape;129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26" name="Google Shape;1226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7" name="Google Shape;1227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8" name="Google Shape;1228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9" name="Google Shape;122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1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1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1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1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1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1.xml"/></Relationships>
</file>

<file path=ppt/slides/_rels/slide2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1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1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1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1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1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1.xml"/></Relationships>
</file>

<file path=ppt/slides/_rels/slide2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1.xml"/></Relationships>
</file>

<file path=ppt/slides/_rels/slide2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1.xml"/></Relationships>
</file>

<file path=ppt/slides/_rels/slide2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1.xml"/></Relationships>
</file>

<file path=ppt/slides/_rels/slide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1.xml"/></Relationships>
</file>

<file path=ppt/slides/_rels/slide2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1.xml"/></Relationships>
</file>

<file path=ppt/slides/_rels/slide2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1.xml"/></Relationships>
</file>

<file path=ppt/slides/_rels/slide2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1.xml"/></Relationships>
</file>

<file path=ppt/slides/_rels/slide2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1.xml"/></Relationships>
</file>

<file path=ppt/slides/_rels/slide2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1.xml"/></Relationships>
</file>

<file path=ppt/slides/_rels/slide2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1.xml"/></Relationships>
</file>

<file path=ppt/slides/_rels/slide2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1.xml"/></Relationships>
</file>

<file path=ppt/slides/_rels/slide2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1.xml"/></Relationships>
</file>

<file path=ppt/slides/_rels/slide2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1.xml"/></Relationships>
</file>

<file path=ppt/slides/_rels/slide2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1.xml"/></Relationships>
</file>

<file path=ppt/slides/_rels/slide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1.xml"/></Relationships>
</file>

<file path=ppt/slides/_rels/slide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1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1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1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1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1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1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1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1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1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1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1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1.xml"/></Relationships>
</file>

<file path=ppt/slides/_rels/slide2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1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1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1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1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1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1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1.xml"/></Relationships>
</file>

<file path=ppt/slides/_rels/slide2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1.xml"/></Relationships>
</file>

<file path=ppt/slides/_rels/slide2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1.xml"/></Relationships>
</file>

<file path=ppt/slides/_rels/slide2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1.xml"/></Relationships>
</file>

<file path=ppt/slides/_rels/slide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1.xml"/></Relationships>
</file>

<file path=ppt/slides/_rels/slide2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1.xml"/></Relationships>
</file>

<file path=ppt/slides/_rels/slide2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1.xml"/></Relationships>
</file>

<file path=ppt/slides/_rels/slide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1.xml"/></Relationships>
</file>

<file path=ppt/slides/_rels/slide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1.xml"/></Relationships>
</file>

<file path=ppt/slides/_rels/slide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1.xml"/></Relationships>
</file>

<file path=ppt/slides/_rels/slide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1.xml"/></Relationships>
</file>

<file path=ppt/slides/_rels/slide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1.xml"/></Relationships>
</file>

<file path=ppt/slides/_rels/slide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1.xml"/></Relationships>
</file>

<file path=ppt/slides/_rels/slide2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1.xml"/></Relationships>
</file>

<file path=ppt/slides/_rels/slide2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1.xml"/></Relationships>
</file>

<file path=ppt/slides/_rels/slide2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1.xml"/></Relationships>
</file>

<file path=ppt/slides/_rels/slide2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1.xml"/></Relationships>
</file>

<file path=ppt/slides/_rels/slide2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1.xml"/></Relationships>
</file>

<file path=ppt/slides/_rels/slide2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2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1.xml"/></Relationships>
</file>

<file path=ppt/slides/_rels/slide2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1.xml"/></Relationships>
</file>

<file path=ppt/slides/_rels/slide2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1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1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1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1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1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1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АРЕНДА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1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ИСТРЕБИТЕЛЬ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КАРТОФЕЛЬ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15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ФОТОАЛЬБОМ</a:t>
            </a:r>
            <a:endParaRPr lang="ru-RU"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02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АРАБ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59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ЖМОТ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891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ТЕНТ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14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ЧУШЬ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4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ТРАССА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612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БАЛЕТ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69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ЦВЕТ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2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ЛОШКАРЬ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494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ЖАЛОБА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8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ПОНТОН</a:t>
            </a:r>
            <a:endParaRPr lang="ru-RU" sz="115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411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КУЛЬБИТ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73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ЧЕСОТКА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60100" y="-554682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604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БАРКАС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8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ЗАКОН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968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ФИРМА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912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КАРАКАТИЦА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ФЛАКОН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82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ФОРТУНА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2400" b="1" dirty="0" smtClean="0">
                <a:latin typeface="Arial"/>
                <a:ea typeface="Arial"/>
                <a:cs typeface="Arial"/>
                <a:sym typeface="Arial"/>
              </a:rPr>
              <a:t>ФАКИР</a:t>
            </a:r>
            <a:endParaRPr sz="12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39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СТОЙБИЩЕ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82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МОХ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68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ФЛЕЙТА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071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СТУДЕНЬ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59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РАСКОПКА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ЦИКАДА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88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РАССРОЧКА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60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192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9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</a:t>
            </a:r>
            <a:r>
              <a:rPr lang="ru-RU" sz="9600" b="1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96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9" name="Google Shape;239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93"/>
          <p:cNvSpPr txBox="1">
            <a:spLocks noGrp="1"/>
          </p:cNvSpPr>
          <p:nvPr>
            <p:ph type="ctrTitle"/>
          </p:nvPr>
        </p:nvSpPr>
        <p:spPr>
          <a:xfrm>
            <a:off x="5735052" y="153761"/>
            <a:ext cx="6456947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b="1" dirty="0" smtClean="0">
                <a:latin typeface="Arial"/>
                <a:ea typeface="Arial"/>
                <a:cs typeface="Arial"/>
                <a:sym typeface="Arial"/>
              </a:rPr>
              <a:t>СУПЕРКРОКО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5" name="Google Shape;2405;p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2406" name="Google Shape;2406;p193"/>
          <p:cNvSpPr txBox="1"/>
          <p:nvPr/>
        </p:nvSpPr>
        <p:spPr>
          <a:xfrm>
            <a:off x="580865" y="2301274"/>
            <a:ext cx="11203500" cy="3643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Показываем слова повышенной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сложности.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Показывающий игрок,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случайным образом выбирает задание.</a:t>
            </a: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</a:t>
            </a: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объяснение дается 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минуты.</a:t>
            </a:r>
            <a:endParaRPr sz="1050" dirty="0"/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каждое объясненное задание команда получает </a:t>
            </a:r>
            <a:r>
              <a:rPr lang="ru-RU" sz="2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баллов</a:t>
            </a:r>
            <a:endParaRPr lang="ru-RU"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571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-"/>
            </a:pPr>
            <a:r>
              <a:rPr lang="ru-RU" sz="2800" b="1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Другие команды тоже принимают участие в отгадывании. По истечении времени, если команда не смогла понять, что показывал игрок, другие команды имеют право высказать одну свою версию. Если она верна они получают 3 балла.</a:t>
            </a:r>
            <a:endParaRPr sz="1050" dirty="0"/>
          </a:p>
        </p:txBody>
      </p:sp>
      <p:sp>
        <p:nvSpPr>
          <p:cNvPr id="2407" name="Google Shape;2407;p193"/>
          <p:cNvSpPr/>
          <p:nvPr/>
        </p:nvSpPr>
        <p:spPr>
          <a:xfrm>
            <a:off x="4180015" y="1008461"/>
            <a:ext cx="3777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ПРАВИЛА:</a:t>
            </a:r>
            <a:endParaRPr sz="5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ТРЕЩИНА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32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67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3454" y="299371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3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ПОДСТАВА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5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542003" y="93955"/>
            <a:ext cx="6803667" cy="1642787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ПОДСТАВА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715619" y="2325584"/>
            <a:ext cx="11203387" cy="34493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2800" b="1" dirty="0" smtClean="0">
                <a:latin typeface="+mn-lt"/>
              </a:rPr>
              <a:t>- Играют все команды.</a:t>
            </a: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</a:t>
            </a: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Слова загадывают команды по очереди друг другу.</a:t>
            </a:r>
            <a:endParaRPr lang="ru-RU" sz="2800" b="1" dirty="0" smtClean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- </a:t>
            </a:r>
            <a:r>
              <a:rPr lang="ru-RU" sz="2800" b="1" dirty="0" smtClean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Загаданное слово игрок должен объяснить своей команде за 1 минуту.</a:t>
            </a:r>
            <a:endParaRPr lang="ru-RU" sz="2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/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ответ верный, команда получает 5 баллов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Если ответ не верный, то оставшие</a:t>
            </a:r>
            <a:r>
              <a:rPr lang="ru-RU" sz="28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ся команды дают вариант. За правильный ответ 3 балла. Команда, загадавшая слово, получает 5 баллов.</a:t>
            </a:r>
            <a:endParaRPr lang="ru-RU" sz="28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47423" y="1736742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636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6637" y="263311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3000" b="1" dirty="0" smtClean="0">
                <a:solidFill>
                  <a:srgbClr val="FF0000"/>
                </a:solidFill>
                <a:latin typeface="PF Din Text Cond Pro Medium" panose="02000500000000020004" pitchFamily="2" charset="0"/>
              </a:rPr>
              <a:t>ТУР 4</a:t>
            </a:r>
            <a:r>
              <a:rPr lang="ru-RU" sz="13000" b="1" dirty="0" smtClean="0">
                <a:latin typeface="PF Din Text Cond Pro Medium" panose="02000500000000020004" pitchFamily="2" charset="0"/>
              </a:rPr>
              <a:t/>
            </a:r>
            <a:br>
              <a:rPr lang="ru-RU" sz="13000" b="1" dirty="0" smtClean="0">
                <a:latin typeface="PF Din Text Cond Pro Medium" panose="02000500000000020004" pitchFamily="2" charset="0"/>
              </a:rPr>
            </a:br>
            <a:r>
              <a:rPr lang="ru-RU" sz="11100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sz="11100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77555" y="166535"/>
            <a:ext cx="6803667" cy="1009816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PF Din Text Cond Pro Medium" panose="02000500000000020004" pitchFamily="2" charset="0"/>
              </a:rPr>
              <a:t>КРОКУСЕЛЬ</a:t>
            </a:r>
            <a:endParaRPr lang="ru-RU" b="1" dirty="0">
              <a:latin typeface="PF Din Text Cond Pro Medium" panose="02000500000000020004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03" y="166535"/>
            <a:ext cx="1949740" cy="194974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532738" y="1715774"/>
            <a:ext cx="11203387" cy="45839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>
                <a:latin typeface="+mn-lt"/>
              </a:rPr>
              <a:t>- Команда выбирает одного игрока, который будет показывать первое слово. </a:t>
            </a:r>
            <a:endParaRPr lang="ru-RU" sz="3200" b="1" dirty="0">
              <a:latin typeface="+mn-lt"/>
            </a:endParaRP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только первый игрок отгадывает слово, он садиться к команде, а его место занимает другой игрок.</a:t>
            </a:r>
          </a:p>
          <a:p>
            <a:pPr marL="457200" indent="-457200" algn="l">
              <a:buFontTx/>
              <a:buChar char="-"/>
            </a:pPr>
            <a:r>
              <a:rPr lang="ru-RU" sz="3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Задача команды отгадать как можно больше слов.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На объяснение дается 2 минуты.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За каждое объясненное слово команда получает 2 балла.</a:t>
            </a:r>
          </a:p>
          <a:p>
            <a:pPr marL="571500" indent="-571500" algn="l">
              <a:buFontTx/>
              <a:buChar char="-"/>
            </a:pPr>
            <a:r>
              <a:rPr lang="ru-RU" sz="3200" b="1" dirty="0" smtClean="0">
                <a:latin typeface="+mn-lt"/>
              </a:rPr>
              <a:t>Играем 4 круга.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23930" y="1192945"/>
            <a:ext cx="40816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74480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ЛАРЕК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9" name="Google Shape;13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254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18"/>
          <p:cNvSpPr txBox="1">
            <a:spLocks noGrp="1"/>
          </p:cNvSpPr>
          <p:nvPr>
            <p:ph type="ctrTitle"/>
          </p:nvPr>
        </p:nvSpPr>
        <p:spPr>
          <a:xfrm>
            <a:off x="1945419" y="211627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СОЕДИНЕНИЕ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5" name="Google Shape;13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71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ДРЕЗИНА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1" name="Google Shape;13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52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ГОЛЬФ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083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ОТТЕНОК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7" name="Google Shape;134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06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МРАМОР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3" name="Google Shape;135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87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АЛЛЕЯ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9" name="Google Shape;13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84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БОГОМОЛ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5" name="Google Shape;136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735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ЗАТОЧКА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1" name="Google Shape;137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3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КОВШ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7" name="Google Shape;137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8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РЕЧЬ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3" name="Google Shape;138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37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ШАЛАШ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9" name="Google Shape;138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632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"/>
          <p:cNvSpPr txBox="1">
            <a:spLocks noGrp="1"/>
          </p:cNvSpPr>
          <p:nvPr>
            <p:ph type="ctrTitle"/>
          </p:nvPr>
        </p:nvSpPr>
        <p:spPr>
          <a:xfrm>
            <a:off x="2080592" y="217193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400" b="1" dirty="0" smtClean="0">
                <a:latin typeface="Arial"/>
                <a:ea typeface="Arial"/>
                <a:cs typeface="Arial"/>
                <a:sym typeface="Arial"/>
              </a:rPr>
              <a:t>ПАСЕКА</a:t>
            </a:r>
            <a:endParaRPr sz="14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5" name="Google Shape;139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69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КАШАЛОТ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1" name="Google Shape;140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1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БУСЫ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780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БИСЕР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7" name="Google Shape;14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79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31"/>
          <p:cNvSpPr txBox="1">
            <a:spLocks noGrp="1"/>
          </p:cNvSpPr>
          <p:nvPr>
            <p:ph type="ctrTitle"/>
          </p:nvPr>
        </p:nvSpPr>
        <p:spPr>
          <a:xfrm>
            <a:off x="1714832" y="158353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АДМИНИСТРАТОР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3" name="Google Shape;141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15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БУМЕРАНГ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9" name="Google Shape;141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65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ЖИЛА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5" name="Google Shape;142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691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4"/>
          <p:cNvSpPr txBox="1">
            <a:spLocks noGrp="1"/>
          </p:cNvSpPr>
          <p:nvPr>
            <p:ph type="ctrTitle"/>
          </p:nvPr>
        </p:nvSpPr>
        <p:spPr>
          <a:xfrm>
            <a:off x="1818198" y="187773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800" b="1" dirty="0" smtClean="0">
                <a:latin typeface="Arial"/>
                <a:ea typeface="Arial"/>
                <a:cs typeface="Arial"/>
                <a:sym typeface="Arial"/>
              </a:rPr>
              <a:t>ТРАНСПОРТИР</a:t>
            </a:r>
            <a:endParaRPr sz="8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1" name="Google Shape;143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68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ЗАВАРКА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7" name="Google Shape;1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568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6"/>
          <p:cNvSpPr txBox="1">
            <a:spLocks noGrp="1"/>
          </p:cNvSpPr>
          <p:nvPr>
            <p:ph type="ctrTitle"/>
          </p:nvPr>
        </p:nvSpPr>
        <p:spPr>
          <a:xfrm>
            <a:off x="1762540" y="164714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ПРАВИТЕЛЬСТВО</a:t>
            </a:r>
            <a:endParaRPr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3" name="Google Shape;144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8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ТУПИК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9" name="Google Shape;144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4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ЦУНАМИ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5" name="Google Shape;145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94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УНИФОРМА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1" name="Google Shape;146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756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КЛЕВЕР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118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ЧЕРНОЗЕМ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7" name="Google Shape;146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1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БОРЗАЯ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3" name="Google Shape;1473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237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ЮВЕЛИР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9" name="Google Shape;147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313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000" b="1" dirty="0" smtClean="0">
                <a:latin typeface="Arial"/>
                <a:ea typeface="Arial"/>
                <a:cs typeface="Arial"/>
                <a:sym typeface="Arial"/>
              </a:rPr>
              <a:t>ПОТОМСТВО</a:t>
            </a:r>
            <a:endParaRPr sz="11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5" name="Google Shape;148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76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ЭКСТАЗ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1" name="Google Shape;149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АНШЛАГ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9" name="Google Shape;150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ЭРУДИТ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3" name="Google Shape;150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79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ШАНТАЖ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3" name="Google Shape;153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748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ЭПИЗОД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7" name="Google Shape;149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538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АНАЛИЗ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1" name="Google Shape;1521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357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smtClean="0">
                <a:latin typeface="Arial"/>
                <a:ea typeface="Arial"/>
                <a:cs typeface="Arial"/>
                <a:sym typeface="Arial"/>
              </a:rPr>
              <a:t>МИСКА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36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ЩЕГОЛЬ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7" name="Google Shape;152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БОЛВАН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9" name="Google Shape;153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9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ВАЛЮТА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5" name="Google Shape;1545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26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АФЕРИСТ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5" name="Google Shape;151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1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ЧУРБАН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1" name="Google Shape;155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02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ГАДИНА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7" name="Google Shape;155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36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ДЕЛЕГАТ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3" name="Google Shape;156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7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БУРЖУЙ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9" name="Google Shape;156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124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ЖЕЛАТИН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5" name="Google Shape;1575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4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ЗЕМЛЯНЕ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1" name="Google Shape;1581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18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ДОЗА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34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ГРАЦИЯ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7" name="Google Shape;1587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468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ЛЕПНИНА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3" name="Google Shape;1593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6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p62"/>
          <p:cNvSpPr txBox="1">
            <a:spLocks noGrp="1"/>
          </p:cNvSpPr>
          <p:nvPr>
            <p:ph type="ctrTitle"/>
          </p:nvPr>
        </p:nvSpPr>
        <p:spPr>
          <a:xfrm>
            <a:off x="1722783" y="17346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КОКАРДА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9" name="Google Shape;1599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73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ТРАНШЕЯ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5" name="Google Shape;160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28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ФУФАЙКА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1" name="Google Shape;161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8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ЦАРСТВО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7" name="Google Shape;1617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50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ЧЕЧЕТКА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3" name="Google Shape;1623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95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ЯВЛЕНИЕ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9" name="Google Shape;1629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21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68"/>
          <p:cNvSpPr txBox="1">
            <a:spLocks noGrp="1"/>
          </p:cNvSpPr>
          <p:nvPr>
            <p:ph type="ctrTitle"/>
          </p:nvPr>
        </p:nvSpPr>
        <p:spPr>
          <a:xfrm>
            <a:off x="1754588" y="177436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БУДНИ</a:t>
            </a:r>
            <a:endParaRPr sz="130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5" name="Google Shape;1635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597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СВЕТИЛО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1" name="Google Shape;1641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50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СОРТИРОВКА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6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МАГМА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7" name="Google Shape;164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62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БЮРО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3" name="Google Shape;1653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18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ОБОЙМА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9" name="Google Shape;165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249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5" name="Google Shape;1665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93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p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БРОДЯГА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1" name="Google Shape;167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622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КАЛИБР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7" name="Google Shape;167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3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p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БУНКЕР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3" name="Google Shape;1683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3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ПАРАЛИЧ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9" name="Google Shape;168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7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7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ТАБОР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5" name="Google Shape;169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50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7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ЛЕБЕДКА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1" name="Google Shape;170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46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8" name="Google Shape;130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09" name="Google Shape;1309;p14"/>
          <p:cNvSpPr txBox="1"/>
          <p:nvPr/>
        </p:nvSpPr>
        <p:spPr>
          <a:xfrm>
            <a:off x="850789" y="2386620"/>
            <a:ext cx="10209475" cy="418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Нельзя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звуки – СОВСЕМ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!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Мы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отгадываем только имена сущ., в Им. падеже, ед. числа.(слова исключения – </a:t>
            </a:r>
            <a:r>
              <a:rPr lang="ru-RU" sz="2800" i="0" u="none" strike="noStrike" cap="none" dirty="0" err="1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искл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.)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На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себе ничего показывать нельзя.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Использовать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предметы вокруг нельзя. Все объясняем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</a:p>
          <a:p>
            <a:pPr marL="514350" lvl="0" indent="-514350">
              <a:lnSpc>
                <a:spcPct val="90000"/>
              </a:lnSpc>
              <a:buClr>
                <a:schemeClr val="dk1"/>
              </a:buClr>
              <a:buSzPts val="3600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</a:t>
            </a:r>
            <a:r>
              <a:rPr lang="ru-RU" sz="2800" dirty="0">
                <a:latin typeface="PF Din Text Cond Pro Medium" panose="02000500000000020004" pitchFamily="2" charset="0"/>
              </a:rPr>
              <a:t>показывать загаданное слово по буквам, т.е. показывать слова, первые буквы которых будут складывать загаданное </a:t>
            </a:r>
            <a:r>
              <a:rPr lang="ru-RU" sz="2800" dirty="0" smtClean="0">
                <a:latin typeface="PF Din Text Cond Pro Medium" panose="02000500000000020004" pitchFamily="2" charset="0"/>
              </a:rPr>
              <a:t>слово. (кроме специального 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dirty="0" smtClean="0">
                <a:latin typeface="PF Din Text Cond Pro Medium" panose="02000500000000020004" pitchFamily="2" charset="0"/>
              </a:rPr>
              <a:t>Запрещается объяснять слова по частям, слогам  </a:t>
            </a:r>
            <a:r>
              <a:rPr lang="ru-RU" sz="2800" dirty="0">
                <a:latin typeface="PF Din Text Cond Pro Medium" panose="02000500000000020004" pitchFamily="2" charset="0"/>
              </a:rPr>
              <a:t>(кроме специального </a:t>
            </a:r>
            <a:r>
              <a:rPr lang="ru-RU" sz="2800" dirty="0" smtClean="0">
                <a:latin typeface="PF Din Text Cond Pro Medium" panose="02000500000000020004" pitchFamily="2" charset="0"/>
              </a:rPr>
              <a:t>конкурса)</a:t>
            </a:r>
          </a:p>
          <a:p>
            <a:pPr marL="514350" indent="-514350">
              <a:lnSpc>
                <a:spcPct val="90000"/>
              </a:lnSpc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Если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вы не знаете значения 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слова - </a:t>
            </a:r>
            <a:r>
              <a:rPr lang="ru-RU" sz="2800" i="0" u="none" strike="noStrike" cap="none" dirty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это ваша проблема</a:t>
            </a:r>
            <a:r>
              <a:rPr lang="ru-RU" sz="2800" i="0" u="none" strike="noStrike" cap="none" dirty="0" smtClean="0">
                <a:solidFill>
                  <a:schemeClr val="dk1"/>
                </a:solidFill>
                <a:latin typeface="PF Din Text Cond Pro Medium" panose="02000500000000020004" pitchFamily="2" charset="0"/>
                <a:ea typeface="Calibri"/>
                <a:cs typeface="Calibri"/>
                <a:sym typeface="Calibri"/>
              </a:rPr>
              <a:t>.</a:t>
            </a:r>
            <a:endParaRPr sz="2800" i="0" u="none" strike="noStrike" cap="none" dirty="0">
              <a:solidFill>
                <a:schemeClr val="dk1"/>
              </a:solidFill>
              <a:latin typeface="PF Din Text Cond Pro Medium" panose="02000500000000020004" pitchFamily="2" charset="0"/>
              <a:sym typeface="Arial"/>
            </a:endParaRPr>
          </a:p>
        </p:txBody>
      </p:sp>
      <p:sp>
        <p:nvSpPr>
          <p:cNvPr id="1310" name="Google Shape;1310;p14"/>
          <p:cNvSpPr txBox="1"/>
          <p:nvPr/>
        </p:nvSpPr>
        <p:spPr>
          <a:xfrm>
            <a:off x="3593991" y="613478"/>
            <a:ext cx="4799100" cy="7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ru-RU" sz="4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ОБЩИЕ ПРАВИЛА: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ЗАВАЛ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25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8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ГРУДА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7" name="Google Shape;1707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9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ВОЛЫНКА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3" name="Google Shape;1713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6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8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ЯРОСТЬ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9" name="Google Shape;1719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454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8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smtClean="0">
                <a:latin typeface="Arial"/>
                <a:ea typeface="Arial"/>
                <a:cs typeface="Arial"/>
                <a:sym typeface="Arial"/>
              </a:rPr>
              <a:t>КАПИТАЛ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5" name="Google Shape;1725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5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ПОТЕХА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1" name="Google Shape;173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270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8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СВОДНИК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7" name="Google Shape;1737;p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133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8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ПЕНСИЯ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9" name="Google Shape;1749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1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8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БРАТСТВО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5" name="Google Shape;175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74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8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ДОЛИНА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1" name="Google Shape;1761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43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9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КАРЦЕР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7" name="Google Shape;1767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ЭЛИТА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183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9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ПАШНЯ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3" name="Google Shape;1773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2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p8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ЗАПАДНЯ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3" name="Google Shape;1743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989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92"/>
          <p:cNvSpPr txBox="1">
            <a:spLocks noGrp="1"/>
          </p:cNvSpPr>
          <p:nvPr>
            <p:ph type="ctrTitle"/>
          </p:nvPr>
        </p:nvSpPr>
        <p:spPr>
          <a:xfrm>
            <a:off x="1690256" y="195219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None/>
            </a:pPr>
            <a:r>
              <a:rPr lang="ru-RU" sz="13200" b="1" dirty="0" smtClean="0">
                <a:latin typeface="Arial"/>
                <a:ea typeface="Arial"/>
                <a:cs typeface="Arial"/>
                <a:sym typeface="Arial"/>
              </a:rPr>
              <a:t>ИЗНАНКА</a:t>
            </a:r>
            <a:endParaRPr sz="13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9" name="Google Shape;1779;p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21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9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МАЛЯВКА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5" name="Google Shape;1785;p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2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9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ОБЫСК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1" name="Google Shape;1791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1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9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БРЕМЯ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7" name="Google Shape;1797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292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9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ДЕБЮТ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3" name="Google Shape;1803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98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97"/>
          <p:cNvSpPr txBox="1">
            <a:spLocks noGrp="1"/>
          </p:cNvSpPr>
          <p:nvPr>
            <p:ph type="ctrTitle"/>
          </p:nvPr>
        </p:nvSpPr>
        <p:spPr>
          <a:xfrm>
            <a:off x="1794345" y="167100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ВОДОПОЙ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9" name="Google Shape;1809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8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9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ОКРУГ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5" name="Google Shape;1815;p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07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p9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СИФОН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1" name="Google Shape;1821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5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8000" b="1" dirty="0" smtClean="0">
                <a:latin typeface="Arial"/>
                <a:ea typeface="Arial"/>
                <a:cs typeface="Arial"/>
                <a:sym typeface="Arial"/>
              </a:rPr>
              <a:t>КОНСУЛЬТАЦИЯ</a:t>
            </a:r>
            <a:endParaRPr lang="ru-RU" sz="8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46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10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САВАН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7" name="Google Shape;182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06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0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КАТАЛОГ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3" name="Google Shape;1833;p1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325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0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БОТВА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9" name="Google Shape;18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6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0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ЖЕСТЬ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5" name="Google Shape;1845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33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p10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ТЕРАПИЯ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1" name="Google Shape;1851;p1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39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p10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ГОРЧИЦА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7" name="Google Shape;1857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4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0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ПЕРЕПАД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3" name="Google Shape;1863;p1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33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0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ЛАЦКАН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9" name="Google Shape;1869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3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0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НАЛОГ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5" name="Google Shape;1875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203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0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ВКЛАДЫШ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1" name="Google Shape;1881;p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87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ПРИНЦИП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71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11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РАЦИОН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7" name="Google Shape;1887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0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11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МОПЕД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3" name="Google Shape;1893;p1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57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1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ХАЛТУРА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9" name="Google Shape;189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963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11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ДЕРН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5" name="Google Shape;1905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481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11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САРАНЧА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1" name="Google Shape;1911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230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11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ГЕНИЙ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7" name="Google Shape;1917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6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1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ПОРЧА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3" name="Google Shape;1923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03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11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ВДОВЕЦ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9" name="Google Shape;1929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89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1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ЧУЧЕЛО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5" name="Google Shape;1935;p1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58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11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МИГРЕНЬ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1" name="Google Shape;194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7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ШИРИНКА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16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20"/>
          <p:cNvSpPr txBox="1">
            <a:spLocks noGrp="1"/>
          </p:cNvSpPr>
          <p:nvPr>
            <p:ph type="ctrTitle"/>
          </p:nvPr>
        </p:nvSpPr>
        <p:spPr>
          <a:xfrm>
            <a:off x="1659173" y="1742564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ВЫГОВОР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7" name="Google Shape;1947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2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КАЗУС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3" name="Google Shape;1953;p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84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12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ДЫРОКОЛ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9" name="Google Shape;1959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726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2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ФЛАГМАН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5" name="Google Shape;1965;p1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95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12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ТАНКЕР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1" name="Google Shape;1971;p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3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12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КЛУБ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7" name="Google Shape;1977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562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12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ЛЕГЕНДА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3" name="Google Shape;1983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16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12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ЖИВОДЕР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9" name="Google Shape;1989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938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2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АТОЛ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5" name="Google Shape;1995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87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p129"/>
          <p:cNvSpPr txBox="1">
            <a:spLocks noGrp="1"/>
          </p:cNvSpPr>
          <p:nvPr>
            <p:ph type="ctrTitle"/>
          </p:nvPr>
        </p:nvSpPr>
        <p:spPr>
          <a:xfrm>
            <a:off x="1643269" y="2179886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200" b="1" dirty="0" smtClean="0">
                <a:latin typeface="Arial"/>
                <a:ea typeface="Arial"/>
                <a:cs typeface="Arial"/>
                <a:sym typeface="Arial"/>
              </a:rPr>
              <a:t>БЛУД</a:t>
            </a:r>
            <a:endParaRPr sz="14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1" name="Google Shape;2001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5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ЗАПЛЫВ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21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13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САДОВОД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7" name="Google Shape;2007;p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1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13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СВАХА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3" name="Google Shape;2013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021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3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ПАНЦИРЬ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9" name="Google Shape;2019;p1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662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4" name="Google Shape;2024;p13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МАЭСТРО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5" name="Google Shape;2025;p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05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3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ОБЫЧАЙ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1" name="Google Shape;2031;p1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48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p13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ПИКАП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7" name="Google Shape;2037;p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57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p13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ГАРНИР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3" name="Google Shape;2043;p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7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13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УДИЛИЩЕ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9" name="Google Shape;2049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42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13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УВЕЧЬЕ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5" name="Google Shape;2055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3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3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ЗАГОВОР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1" name="Google Shape;2061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01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ОТКАТ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480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14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ЭЛИКСИР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7" name="Google Shape;2067;p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87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14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ПЛАХА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3" name="Google Shape;2073;p1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38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4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ГИДРА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5" name="Google Shape;2085;p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071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p14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ШЕРШЕНЬ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1" name="Google Shape;2091;p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39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4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МАРИНАД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" name="Google Shape;2097;p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756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p14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800" b="1" dirty="0" smtClean="0">
                <a:latin typeface="Arial"/>
                <a:ea typeface="Arial"/>
                <a:cs typeface="Arial"/>
                <a:sym typeface="Arial"/>
              </a:rPr>
              <a:t>НАЖИВКА</a:t>
            </a:r>
            <a:endParaRPr sz="11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3" name="Google Shape;2103;p1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154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14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САФАРИ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9" name="Google Shape;2109;p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43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14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ТРАМВАЙ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5" name="Google Shape;2115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309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14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СТИЛИСТ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1" name="Google Shape;2121;p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91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15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None/>
            </a:pPr>
            <a:r>
              <a:rPr lang="ru-RU" sz="11700" b="1" dirty="0" smtClean="0">
                <a:latin typeface="Arial"/>
                <a:ea typeface="Arial"/>
                <a:cs typeface="Arial"/>
                <a:sym typeface="Arial"/>
              </a:rPr>
              <a:t>РАЗГОВОР</a:t>
            </a:r>
            <a:endParaRPr sz="117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7" name="Google Shape;2127;p1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394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ТОПОЛЬ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38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15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ДЕСЕРТ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3" name="Google Shape;2133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865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15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ЖБАН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9" name="Google Shape;2139;p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598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15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СТРАУС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5" name="Google Shape;2145;p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006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15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МЕДИЦИНА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" name="Google Shape;2151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4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15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ТИРАН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7" name="Google Shape;2157;p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8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14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ЖЕЛАНИЕ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9" name="Google Shape;2079;p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090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15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ФАРТУК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3" name="Google Shape;2163;p1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15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ВИЗГ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9" name="Google Shape;21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74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5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ЧИСТОТА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5" name="Google Shape;2175;p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072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15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ТОПКА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1" name="Google Shape;2181;p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2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НОТА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177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6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РАССОЛ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7" name="Google Shape;2187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054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p16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ПОВОЗКА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3" name="Google Shape;2193;p1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142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6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ВКУС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9" name="Google Shape;2199;p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43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16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СТАНОК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5" name="Google Shape;2205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196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6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ШНУР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1" name="Google Shape;2211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56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6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ПЛЕСЕНЬ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7" name="Google Shape;2217;p1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77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6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СКУЛЬПТОР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3" name="Google Shape;2223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56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16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800" b="1" dirty="0" smtClean="0">
                <a:latin typeface="Arial"/>
                <a:ea typeface="Arial"/>
                <a:cs typeface="Arial"/>
                <a:sym typeface="Arial"/>
              </a:rPr>
              <a:t>РАСКРАСКА</a:t>
            </a:r>
            <a:endParaRPr sz="9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9" name="Google Shape;2229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907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68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ЗЫБЬ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5" name="Google Shape;2235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331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69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ШЕПОТ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1" name="Google Shape;2241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60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ПУД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03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70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ПРИЦЕЛ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7" name="Google Shape;2247;p1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99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71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ПАУЗА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" name="Google Shape;2253;p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35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172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КРОВ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9" name="Google Shape;225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63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173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РОЖОК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5" name="Google Shape;2265;p1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989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74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 dirty="0" smtClean="0">
                <a:latin typeface="Arial"/>
                <a:ea typeface="Arial"/>
                <a:cs typeface="Arial"/>
                <a:sym typeface="Arial"/>
              </a:rPr>
              <a:t>ТУШЕНКА</a:t>
            </a:r>
            <a:endParaRPr sz="130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1" name="Google Shape;2271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1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75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ПАРКОВКА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7" name="Google Shape;2277;p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624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76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000" b="1">
                <a:latin typeface="Arial"/>
                <a:ea typeface="Arial"/>
                <a:cs typeface="Arial"/>
                <a:sym typeface="Arial"/>
              </a:rPr>
              <a:t>ЭЛЕКТРОН</a:t>
            </a:r>
            <a:endParaRPr sz="130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3" name="Google Shape;2283;p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532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>
                <a:latin typeface="Arial"/>
                <a:ea typeface="Arial"/>
                <a:cs typeface="Arial"/>
                <a:sym typeface="Arial"/>
              </a:rPr>
              <a:t>КОЛДОБИНА</a:t>
            </a:r>
            <a:endParaRPr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691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6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15"/>
          <p:cNvSpPr txBox="1">
            <a:spLocks noGrp="1"/>
          </p:cNvSpPr>
          <p:nvPr>
            <p:ph type="ctrTitle"/>
          </p:nvPr>
        </p:nvSpPr>
        <p:spPr>
          <a:xfrm>
            <a:off x="1746637" y="263311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700"/>
              <a:buFont typeface="Arial"/>
              <a:buNone/>
            </a:pPr>
            <a:r>
              <a:rPr lang="ru-RU" sz="1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ТУР 1</a:t>
            </a:r>
            <a:r>
              <a:rPr lang="ru-RU" sz="11700" b="1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1700" b="1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999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999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ФАМИЛИЯ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06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ТРЮК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8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БЕЖЕНЕЦ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185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СПЕЦИАЛИСТ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86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ШАРЖ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20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НАРЫВ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949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МОЗАИКА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4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КИСЛОТА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06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ОБМАН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77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ПАНЕЛЬ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93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6"/>
          <p:cNvSpPr txBox="1">
            <a:spLocks noGrp="1"/>
          </p:cNvSpPr>
          <p:nvPr>
            <p:ph type="ctrTitle"/>
          </p:nvPr>
        </p:nvSpPr>
        <p:spPr>
          <a:xfrm>
            <a:off x="7521933" y="389630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ru-RU" sz="3600" b="1" dirty="0">
                <a:latin typeface="Arial"/>
                <a:ea typeface="Arial"/>
                <a:cs typeface="Arial"/>
                <a:sym typeface="Arial"/>
              </a:rPr>
              <a:t>БЛИЦ-КРОКОДИЛ</a:t>
            </a:r>
            <a:endParaRPr sz="3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2" name="Google Shape;132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16"/>
          <p:cNvSpPr txBox="1"/>
          <p:nvPr/>
        </p:nvSpPr>
        <p:spPr>
          <a:xfrm>
            <a:off x="800353" y="2361536"/>
            <a:ext cx="11203500" cy="3339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Команде д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ается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мин.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то, чтобы </a:t>
            </a: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объяснить, </a:t>
            </a:r>
            <a:r>
              <a:rPr lang="ru-RU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можно больше слов. </a:t>
            </a:r>
            <a:endParaRPr lang="ru-RU" sz="36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Команда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выбирает игрока, который будет объяснять слова, остальные </a:t>
            </a: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отгадывают. В следующем круге показывающий обязательно меняется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lang="ru-RU" sz="3600" b="1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90000"/>
              </a:lnSpc>
              <a:buClr>
                <a:srgbClr val="FF0000"/>
              </a:buClr>
              <a:buSzPts val="4800"/>
            </a:pPr>
            <a:r>
              <a:rPr lang="ru-RU" sz="36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Играем 120 </a:t>
            </a:r>
            <a:r>
              <a:rPr lang="ru-RU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слов. Каждое слово это 1 балл.</a:t>
            </a:r>
            <a:endParaRPr sz="3600" b="1" i="0" u="none" strike="noStrike" cap="none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5" name="Google Shape;1321;p16"/>
          <p:cNvSpPr txBox="1">
            <a:spLocks/>
          </p:cNvSpPr>
          <p:nvPr/>
        </p:nvSpPr>
        <p:spPr>
          <a:xfrm>
            <a:off x="3792375" y="1281174"/>
            <a:ext cx="4481920" cy="7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5400" b="1" dirty="0">
                <a:solidFill>
                  <a:srgbClr val="FF0000"/>
                </a:solidFill>
              </a:rPr>
              <a:t>ПРАВИЛА:</a:t>
            </a:r>
            <a:endParaRPr lang="ru-RU" sz="54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СТАЛЬ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591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МИР</a:t>
            </a:r>
            <a:endParaRPr lang="ru-RU" sz="138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569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ДРАКА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595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ПАРТИЗАН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0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ПРОКОЛ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30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ЛОБСТЕР</a:t>
            </a:r>
            <a:endParaRPr lang="ru-RU" sz="11500"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68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СКОРЛУПА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3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ФЕВРАЛЬ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788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АГЕНТ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86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БАОБАБ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14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ВЕРШИНА</a:t>
            </a:r>
            <a:endParaRPr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1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КИМОНО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29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ЗАРОК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57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ЛАВКА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970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ПЕХОТА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686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ДРЁМА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522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ДАВЛЕНИЕ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923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ДОНЕСЕНИЕ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ЧАДО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9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9600" b="1" dirty="0" smtClean="0">
                <a:latin typeface="Arial"/>
                <a:ea typeface="Arial"/>
                <a:cs typeface="Arial"/>
                <a:sym typeface="Arial"/>
              </a:rPr>
              <a:t>ЦЕНТРИФУГА</a:t>
            </a:r>
            <a:endParaRPr lang="ru-RU" sz="96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БОНДАЖ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4900" b="1" dirty="0" smtClean="0">
                <a:latin typeface="Arial"/>
                <a:ea typeface="Arial"/>
                <a:cs typeface="Arial"/>
                <a:sym typeface="Arial"/>
              </a:rPr>
              <a:t>ПРОБКА</a:t>
            </a:r>
            <a:endParaRPr sz="149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20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ПУАНТЫ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25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БАЛЬЗАМ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81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УФОЛОГ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63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КАТОРГА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439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СТИЛЬ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806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ОКОП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300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ШАКАЛ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424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ТРЕВОГА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09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ТКАНЬ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802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ПОРКА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02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ГЛУБИНА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69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ЛИВЕНЬ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33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ГОРИЛКА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60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СОЛОВЕЙ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41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ДЕТВОРА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17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ЗАВАЛ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8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РЯСА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72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ТОВАР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12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7200" b="1" dirty="0" smtClean="0">
                <a:latin typeface="Arial"/>
                <a:ea typeface="Arial"/>
                <a:cs typeface="Arial"/>
                <a:sym typeface="Arial"/>
              </a:rPr>
              <a:t>ПАРИКМАХЕРСКАЯ</a:t>
            </a:r>
            <a:endParaRPr lang="ru-RU" sz="72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86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БЕЙСБОЛ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055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МНЕНИЕ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17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ПРЯНИК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614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БОКС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56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ПОДВАЛ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54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ИКОТА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894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ДУХОВКА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9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РОСТ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70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КАРАОКЕ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65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ПЕРЕВАЛ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51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ФЕЯ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915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НАРКОЛОГ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373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ВЛАГА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2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ТАЧКА</a:t>
            </a:r>
            <a:endParaRPr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786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РОБА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045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КАТЕР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1500" b="1" dirty="0" smtClean="0">
                <a:latin typeface="Arial"/>
                <a:ea typeface="Arial"/>
                <a:cs typeface="Arial"/>
                <a:sym typeface="Arial"/>
              </a:rPr>
              <a:t>ЗАПРУДА</a:t>
            </a:r>
            <a:endParaRPr lang="ru-RU" sz="115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81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СТЕЙК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284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ПЕРИНА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4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ПЕРЕКУС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346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ПИТОН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08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ЛАСТИК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79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8639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МУНДИР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0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77"/>
          <p:cNvSpPr txBox="1">
            <a:spLocks noGrp="1"/>
          </p:cNvSpPr>
          <p:nvPr>
            <p:ph type="ctrTitle"/>
          </p:nvPr>
        </p:nvSpPr>
        <p:spPr>
          <a:xfrm>
            <a:off x="1722783" y="220374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</a:pPr>
            <a:r>
              <a:rPr lang="ru-RU" sz="13800" b="1" dirty="0" smtClean="0">
                <a:latin typeface="Arial"/>
                <a:ea typeface="Arial"/>
                <a:cs typeface="Arial"/>
                <a:sym typeface="Arial"/>
              </a:rPr>
              <a:t>БАРИСТА</a:t>
            </a:r>
            <a:endParaRPr lang="ru-RU" sz="138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9" name="Google Shape;2289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703" y="166535"/>
            <a:ext cx="1949740" cy="1949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4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8309</TotalTime>
  <Words>441</Words>
  <Application>Microsoft Office PowerPoint</Application>
  <PresentationFormat>Широкоэкранный</PresentationFormat>
  <Paragraphs>320</Paragraphs>
  <Slides>298</Slides>
  <Notes>294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298</vt:i4>
      </vt:variant>
    </vt:vector>
  </HeadingPairs>
  <TitlesOfParts>
    <vt:vector size="303" baseType="lpstr">
      <vt:lpstr>Arial</vt:lpstr>
      <vt:lpstr>Calibri</vt:lpstr>
      <vt:lpstr>Calibri Light</vt:lpstr>
      <vt:lpstr>PF Din Text Cond Pro Medium</vt:lpstr>
      <vt:lpstr>Тема Office</vt:lpstr>
      <vt:lpstr>Презентация PowerPoint</vt:lpstr>
      <vt:lpstr>Презентация PowerPoint</vt:lpstr>
      <vt:lpstr>ТУР 1 БЛИЦ-КРОКОДИЛ</vt:lpstr>
      <vt:lpstr>БЛИЦ-КРОКОДИЛ</vt:lpstr>
      <vt:lpstr>ВЕРШИНА</vt:lpstr>
      <vt:lpstr>ПРОБКА</vt:lpstr>
      <vt:lpstr>ГЛУБИНА</vt:lpstr>
      <vt:lpstr>ПРЯНИК</vt:lpstr>
      <vt:lpstr>ТАЧКА</vt:lpstr>
      <vt:lpstr>АРЕНДА</vt:lpstr>
      <vt:lpstr>ЛОШКАРЬ</vt:lpstr>
      <vt:lpstr>ФАКИР</vt:lpstr>
      <vt:lpstr>ТРЕЩИНА</vt:lpstr>
      <vt:lpstr>ГОЛЬФ</vt:lpstr>
      <vt:lpstr>БУСЫ</vt:lpstr>
      <vt:lpstr>КЛЕВЕР</vt:lpstr>
      <vt:lpstr>МИСКА</vt:lpstr>
      <vt:lpstr>ДОЗА</vt:lpstr>
      <vt:lpstr>СОРТИРОВКА</vt:lpstr>
      <vt:lpstr>ЗАВАЛ</vt:lpstr>
      <vt:lpstr>ЭЛИТА</vt:lpstr>
      <vt:lpstr>КОНСУЛЬТАЦИЯ</vt:lpstr>
      <vt:lpstr>ПРИНЦИП</vt:lpstr>
      <vt:lpstr>ШИРИНКА</vt:lpstr>
      <vt:lpstr>ЗАПЛЫВ</vt:lpstr>
      <vt:lpstr>ОТКАТ</vt:lpstr>
      <vt:lpstr>ТОПОЛЬ</vt:lpstr>
      <vt:lpstr>НОТА</vt:lpstr>
      <vt:lpstr>ПУД</vt:lpstr>
      <vt:lpstr>ФАМИЛИЯ</vt:lpstr>
      <vt:lpstr>ТРЮК</vt:lpstr>
      <vt:lpstr>БЕЖЕНЕЦ</vt:lpstr>
      <vt:lpstr>СПЕЦИАЛИСТ</vt:lpstr>
      <vt:lpstr>ШАРЖ</vt:lpstr>
      <vt:lpstr>НАРЫВ</vt:lpstr>
      <vt:lpstr>МОЗАИКА</vt:lpstr>
      <vt:lpstr>КИСЛОТА</vt:lpstr>
      <vt:lpstr>ОБМАН</vt:lpstr>
      <vt:lpstr>ПАНЕЛЬ</vt:lpstr>
      <vt:lpstr>СТАЛЬ</vt:lpstr>
      <vt:lpstr>МИР</vt:lpstr>
      <vt:lpstr>ДРАКА</vt:lpstr>
      <vt:lpstr>ПАРТИЗАН</vt:lpstr>
      <vt:lpstr>ПРОКОЛ</vt:lpstr>
      <vt:lpstr>ЛОБСТЕР</vt:lpstr>
      <vt:lpstr>СКОРЛУПА</vt:lpstr>
      <vt:lpstr>ФЕВРАЛЬ</vt:lpstr>
      <vt:lpstr>АГЕНТ</vt:lpstr>
      <vt:lpstr>БАОБАБ</vt:lpstr>
      <vt:lpstr>КИМОНО</vt:lpstr>
      <vt:lpstr>ЗАРОК</vt:lpstr>
      <vt:lpstr>ЛАВКА</vt:lpstr>
      <vt:lpstr>ПЕХОТА</vt:lpstr>
      <vt:lpstr>ДРЁМА</vt:lpstr>
      <vt:lpstr>ДАВЛЕНИЕ</vt:lpstr>
      <vt:lpstr>ДОНЕСЕНИЕ</vt:lpstr>
      <vt:lpstr>ЧАДО</vt:lpstr>
      <vt:lpstr>ЦЕНТРИФУГА</vt:lpstr>
      <vt:lpstr>БОНДАЖ</vt:lpstr>
      <vt:lpstr>ПУАНТЫ</vt:lpstr>
      <vt:lpstr>БАЛЬЗАМ</vt:lpstr>
      <vt:lpstr>УФОЛОГ</vt:lpstr>
      <vt:lpstr>КАТОРГА</vt:lpstr>
      <vt:lpstr>СТИЛЬ</vt:lpstr>
      <vt:lpstr>ОКОП</vt:lpstr>
      <vt:lpstr>ШАКАЛ</vt:lpstr>
      <vt:lpstr>ТРЕВОГА</vt:lpstr>
      <vt:lpstr>ТКАНЬ</vt:lpstr>
      <vt:lpstr>ПОРКА</vt:lpstr>
      <vt:lpstr>ЛИВЕНЬ</vt:lpstr>
      <vt:lpstr>ГОРИЛКА</vt:lpstr>
      <vt:lpstr>СОЛОВЕЙ</vt:lpstr>
      <vt:lpstr>ДЕТВОРА</vt:lpstr>
      <vt:lpstr>ЗАВАЛ</vt:lpstr>
      <vt:lpstr>РЯСА</vt:lpstr>
      <vt:lpstr>ТОВАР</vt:lpstr>
      <vt:lpstr>ПАРИКМАХЕРСКАЯ</vt:lpstr>
      <vt:lpstr>БЕЙСБОЛ</vt:lpstr>
      <vt:lpstr>МНЕНИЕ</vt:lpstr>
      <vt:lpstr>БОКС</vt:lpstr>
      <vt:lpstr>ПОДВАЛ</vt:lpstr>
      <vt:lpstr>ИКОТА</vt:lpstr>
      <vt:lpstr>ДУХОВКА</vt:lpstr>
      <vt:lpstr>РОСТ</vt:lpstr>
      <vt:lpstr>КАРАОКЕ</vt:lpstr>
      <vt:lpstr>ПЕРЕВАЛ</vt:lpstr>
      <vt:lpstr>ФЕЯ</vt:lpstr>
      <vt:lpstr>НАРКОЛОГ</vt:lpstr>
      <vt:lpstr>ВЛАГА</vt:lpstr>
      <vt:lpstr>РОБА</vt:lpstr>
      <vt:lpstr>КАТЕР</vt:lpstr>
      <vt:lpstr>ЗАПРУДА</vt:lpstr>
      <vt:lpstr>СТЕЙК</vt:lpstr>
      <vt:lpstr>ПЕРИНА</vt:lpstr>
      <vt:lpstr>ПЕРЕКУС</vt:lpstr>
      <vt:lpstr>ПИТОН</vt:lpstr>
      <vt:lpstr>ЛАСТИК</vt:lpstr>
      <vt:lpstr>МУНДИР</vt:lpstr>
      <vt:lpstr>БАРИСТА</vt:lpstr>
      <vt:lpstr>ИСТРЕБИТЕЛЬ</vt:lpstr>
      <vt:lpstr>КАРТОФЕЛЬ</vt:lpstr>
      <vt:lpstr>ФОТОАЛЬБОМ</vt:lpstr>
      <vt:lpstr>АРАБ</vt:lpstr>
      <vt:lpstr> ЖМОТ</vt:lpstr>
      <vt:lpstr>ТЕНТ</vt:lpstr>
      <vt:lpstr>ЧУШЬ</vt:lpstr>
      <vt:lpstr>ТРАССА</vt:lpstr>
      <vt:lpstr>БАЛЕТ</vt:lpstr>
      <vt:lpstr>ЦВЕТ</vt:lpstr>
      <vt:lpstr>ЖАЛОБА</vt:lpstr>
      <vt:lpstr>ПОНТОН</vt:lpstr>
      <vt:lpstr>КУЛЬБИТ</vt:lpstr>
      <vt:lpstr>ЧЕСОТКА</vt:lpstr>
      <vt:lpstr>БАРКАС</vt:lpstr>
      <vt:lpstr>ЗАКОН</vt:lpstr>
      <vt:lpstr>ФИРМА</vt:lpstr>
      <vt:lpstr>КАРАКАТИЦА</vt:lpstr>
      <vt:lpstr>ФЛАКОН</vt:lpstr>
      <vt:lpstr>ФОРТУНА</vt:lpstr>
      <vt:lpstr>СТОЙБИЩЕ</vt:lpstr>
      <vt:lpstr>МОХ</vt:lpstr>
      <vt:lpstr>ФЛЕЙТА</vt:lpstr>
      <vt:lpstr>СТУДЕНЬ</vt:lpstr>
      <vt:lpstr>РАСКОПКА</vt:lpstr>
      <vt:lpstr>ЦИКАДА</vt:lpstr>
      <vt:lpstr>РАССРОЧКА</vt:lpstr>
      <vt:lpstr>Презентация PowerPoint</vt:lpstr>
      <vt:lpstr>ТУР 2 СУПЕРКРОКО</vt:lpstr>
      <vt:lpstr>СУПЕРКРОКО</vt:lpstr>
      <vt:lpstr>Презентация PowerPoint</vt:lpstr>
      <vt:lpstr>ТУР 3 ПОДСТАВА</vt:lpstr>
      <vt:lpstr>ПОДСТАВА</vt:lpstr>
      <vt:lpstr>Презентация PowerPoint</vt:lpstr>
      <vt:lpstr>ТУР 4 КРОКУСЕЛЬ</vt:lpstr>
      <vt:lpstr>КРОКУСЕЛЬ</vt:lpstr>
      <vt:lpstr>Презентация PowerPoint</vt:lpstr>
      <vt:lpstr>ЛАРЕК</vt:lpstr>
      <vt:lpstr>СОЕДИНЕНИЕ</vt:lpstr>
      <vt:lpstr>ДРЕЗИНА</vt:lpstr>
      <vt:lpstr>ОТТЕНОК</vt:lpstr>
      <vt:lpstr>МРАМОР</vt:lpstr>
      <vt:lpstr>АЛЛЕЯ</vt:lpstr>
      <vt:lpstr>БОГОМОЛ</vt:lpstr>
      <vt:lpstr>ЗАТОЧКА</vt:lpstr>
      <vt:lpstr>КОВШ</vt:lpstr>
      <vt:lpstr>РЕЧЬ</vt:lpstr>
      <vt:lpstr>ШАЛАШ</vt:lpstr>
      <vt:lpstr>ПАСЕКА</vt:lpstr>
      <vt:lpstr>КАШАЛОТ</vt:lpstr>
      <vt:lpstr>БИСЕР</vt:lpstr>
      <vt:lpstr>АДМИНИСТРАТОР</vt:lpstr>
      <vt:lpstr>БУМЕРАНГ</vt:lpstr>
      <vt:lpstr>ЖИЛА</vt:lpstr>
      <vt:lpstr>ТРАНСПОРТИР</vt:lpstr>
      <vt:lpstr>ЗАВАРКА</vt:lpstr>
      <vt:lpstr>ПРАВИТЕЛЬСТВО</vt:lpstr>
      <vt:lpstr>ТУПИК</vt:lpstr>
      <vt:lpstr>ЦУНАМИ</vt:lpstr>
      <vt:lpstr>УНИФОРМА</vt:lpstr>
      <vt:lpstr>ЧЕРНОЗЕМ</vt:lpstr>
      <vt:lpstr>БОРЗАЯ</vt:lpstr>
      <vt:lpstr>ЮВЕЛИР</vt:lpstr>
      <vt:lpstr>ПОТОМСТВО</vt:lpstr>
      <vt:lpstr>ЭКСТАЗ</vt:lpstr>
      <vt:lpstr>АНШЛАГ</vt:lpstr>
      <vt:lpstr>ЭРУДИТ</vt:lpstr>
      <vt:lpstr>ШАНТАЖ</vt:lpstr>
      <vt:lpstr>ЭПИЗОД</vt:lpstr>
      <vt:lpstr>АНАЛИЗ</vt:lpstr>
      <vt:lpstr>ЩЕГОЛЬ</vt:lpstr>
      <vt:lpstr>БОЛВАН</vt:lpstr>
      <vt:lpstr>ВАЛЮТА</vt:lpstr>
      <vt:lpstr>АФЕРИСТ</vt:lpstr>
      <vt:lpstr>ЧУРБАН</vt:lpstr>
      <vt:lpstr>ГАДИНА</vt:lpstr>
      <vt:lpstr>ДЕЛЕГАТ</vt:lpstr>
      <vt:lpstr>БУРЖУЙ</vt:lpstr>
      <vt:lpstr>ЖЕЛАТИН</vt:lpstr>
      <vt:lpstr>ЗЕМЛЯНЕ</vt:lpstr>
      <vt:lpstr>ГРАЦИЯ</vt:lpstr>
      <vt:lpstr>ЛЕПНИНА</vt:lpstr>
      <vt:lpstr>КОКАРДА</vt:lpstr>
      <vt:lpstr>ТРАНШЕЯ</vt:lpstr>
      <vt:lpstr>ФУФАЙКА</vt:lpstr>
      <vt:lpstr>ЦАРСТВО</vt:lpstr>
      <vt:lpstr>ЧЕЧЕТКА</vt:lpstr>
      <vt:lpstr>ЯВЛЕНИЕ</vt:lpstr>
      <vt:lpstr>БУДНИ</vt:lpstr>
      <vt:lpstr>СВЕТИЛО</vt:lpstr>
      <vt:lpstr>МАГМА</vt:lpstr>
      <vt:lpstr>БЮРО</vt:lpstr>
      <vt:lpstr>ОБОЙМА</vt:lpstr>
      <vt:lpstr>РАСИСТ</vt:lpstr>
      <vt:lpstr>БРОДЯГА</vt:lpstr>
      <vt:lpstr>КАЛИБР</vt:lpstr>
      <vt:lpstr>БУНКЕР</vt:lpstr>
      <vt:lpstr>ПАРАЛИЧ</vt:lpstr>
      <vt:lpstr>ТАБОР</vt:lpstr>
      <vt:lpstr>ЛЕБЕДКА</vt:lpstr>
      <vt:lpstr>ГРУДА</vt:lpstr>
      <vt:lpstr>ВОЛЫНКА</vt:lpstr>
      <vt:lpstr>ЯРОСТЬ</vt:lpstr>
      <vt:lpstr>КАПИТАЛ</vt:lpstr>
      <vt:lpstr>ПОТЕХА</vt:lpstr>
      <vt:lpstr>СВОДНИК</vt:lpstr>
      <vt:lpstr>ПЕНСИЯ</vt:lpstr>
      <vt:lpstr>БРАТСТВО</vt:lpstr>
      <vt:lpstr>ДОЛИНА</vt:lpstr>
      <vt:lpstr>КАРЦЕР</vt:lpstr>
      <vt:lpstr>ПАШНЯ</vt:lpstr>
      <vt:lpstr>ЗАПАДНЯ</vt:lpstr>
      <vt:lpstr>ИЗНАНКА</vt:lpstr>
      <vt:lpstr>МАЛЯВКА</vt:lpstr>
      <vt:lpstr>ОБЫСК</vt:lpstr>
      <vt:lpstr>БРЕМЯ</vt:lpstr>
      <vt:lpstr>ДЕБЮТ</vt:lpstr>
      <vt:lpstr>ВОДОПОЙ</vt:lpstr>
      <vt:lpstr>ОКРУГ</vt:lpstr>
      <vt:lpstr>СИФОН</vt:lpstr>
      <vt:lpstr>САВАН</vt:lpstr>
      <vt:lpstr>КАТАЛОГ</vt:lpstr>
      <vt:lpstr>БОТВА</vt:lpstr>
      <vt:lpstr>ЖЕСТЬ</vt:lpstr>
      <vt:lpstr>ТЕРАПИЯ</vt:lpstr>
      <vt:lpstr>ГОРЧИЦА</vt:lpstr>
      <vt:lpstr>ПЕРЕПАД</vt:lpstr>
      <vt:lpstr>ЛАЦКАН</vt:lpstr>
      <vt:lpstr>НАЛОГ</vt:lpstr>
      <vt:lpstr>ВКЛАДЫШ</vt:lpstr>
      <vt:lpstr>РАЦИОН</vt:lpstr>
      <vt:lpstr>МОПЕД</vt:lpstr>
      <vt:lpstr>ХАЛТУРА</vt:lpstr>
      <vt:lpstr>ДЕРН</vt:lpstr>
      <vt:lpstr>САРАНЧА</vt:lpstr>
      <vt:lpstr>ГЕНИЙ</vt:lpstr>
      <vt:lpstr>ПОРЧА</vt:lpstr>
      <vt:lpstr>ВДОВЕЦ</vt:lpstr>
      <vt:lpstr>ЧУЧЕЛО</vt:lpstr>
      <vt:lpstr>МИГРЕНЬ</vt:lpstr>
      <vt:lpstr>ВЫГОВОР</vt:lpstr>
      <vt:lpstr>КАЗУС</vt:lpstr>
      <vt:lpstr>ДЫРОКОЛ</vt:lpstr>
      <vt:lpstr>ФЛАГМАН</vt:lpstr>
      <vt:lpstr>ТАНКЕР</vt:lpstr>
      <vt:lpstr>КЛУБ</vt:lpstr>
      <vt:lpstr>ЛЕГЕНДА</vt:lpstr>
      <vt:lpstr>ЖИВОДЕР</vt:lpstr>
      <vt:lpstr>АТОЛ</vt:lpstr>
      <vt:lpstr>БЛУД</vt:lpstr>
      <vt:lpstr>САДОВОД</vt:lpstr>
      <vt:lpstr>СВАХА</vt:lpstr>
      <vt:lpstr>ПАНЦИРЬ</vt:lpstr>
      <vt:lpstr>МАЭСТРО</vt:lpstr>
      <vt:lpstr>ОБЫЧАЙ</vt:lpstr>
      <vt:lpstr>ПИКАП</vt:lpstr>
      <vt:lpstr>ГАРНИР</vt:lpstr>
      <vt:lpstr>УДИЛИЩЕ</vt:lpstr>
      <vt:lpstr>УВЕЧЬЕ</vt:lpstr>
      <vt:lpstr>ЗАГОВОР</vt:lpstr>
      <vt:lpstr>ЭЛИКСИР</vt:lpstr>
      <vt:lpstr>ПЛАХА</vt:lpstr>
      <vt:lpstr>ГИДРА</vt:lpstr>
      <vt:lpstr>ШЕРШЕНЬ</vt:lpstr>
      <vt:lpstr>МАРИНАД</vt:lpstr>
      <vt:lpstr>НАЖИВКА</vt:lpstr>
      <vt:lpstr>САФАРИ</vt:lpstr>
      <vt:lpstr>ТРАМВАЙ</vt:lpstr>
      <vt:lpstr>СТИЛИСТ</vt:lpstr>
      <vt:lpstr>РАЗГОВОР</vt:lpstr>
      <vt:lpstr>ДЕСЕРТ</vt:lpstr>
      <vt:lpstr>ЖБАН</vt:lpstr>
      <vt:lpstr>СТРАУС</vt:lpstr>
      <vt:lpstr>МЕДИЦИНА</vt:lpstr>
      <vt:lpstr>ТИРАН</vt:lpstr>
      <vt:lpstr>ЖЕЛАНИЕ</vt:lpstr>
      <vt:lpstr>ФАРТУК</vt:lpstr>
      <vt:lpstr>ВИЗГ</vt:lpstr>
      <vt:lpstr>ЧИСТОТА</vt:lpstr>
      <vt:lpstr>ТОПКА</vt:lpstr>
      <vt:lpstr>РАССОЛ</vt:lpstr>
      <vt:lpstr>ПОВОЗКА</vt:lpstr>
      <vt:lpstr>ВКУС</vt:lpstr>
      <vt:lpstr>СТАНОК</vt:lpstr>
      <vt:lpstr>ШНУР</vt:lpstr>
      <vt:lpstr>ПЛЕСЕНЬ</vt:lpstr>
      <vt:lpstr>СКУЛЬПТОР</vt:lpstr>
      <vt:lpstr>РАСКРАСКА</vt:lpstr>
      <vt:lpstr>ЗЫБЬ</vt:lpstr>
      <vt:lpstr>ШЕПОТ</vt:lpstr>
      <vt:lpstr>ПРИЦЕЛ</vt:lpstr>
      <vt:lpstr>ПАУЗА</vt:lpstr>
      <vt:lpstr>КРОВ</vt:lpstr>
      <vt:lpstr>РОЖОК</vt:lpstr>
      <vt:lpstr>ТУШЕНКА</vt:lpstr>
      <vt:lpstr>ПАРКОВКА</vt:lpstr>
      <vt:lpstr>ЭЛЕКТРОН</vt:lpstr>
      <vt:lpstr>КОЛДОБИНА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Vitaliy Kozlov</dc:creator>
  <cp:lastModifiedBy>Vitaliy Kozlov</cp:lastModifiedBy>
  <cp:revision>237</cp:revision>
  <dcterms:modified xsi:type="dcterms:W3CDTF">2021-11-21T14:55:24Z</dcterms:modified>
</cp:coreProperties>
</file>