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6"/>
  </p:notesMasterIdLst>
  <p:sldIdLst>
    <p:sldId id="256" r:id="rId2"/>
    <p:sldId id="257" r:id="rId3"/>
    <p:sldId id="258" r:id="rId4"/>
    <p:sldId id="259" r:id="rId5"/>
    <p:sldId id="475" r:id="rId6"/>
    <p:sldId id="477" r:id="rId7"/>
    <p:sldId id="478" r:id="rId8"/>
    <p:sldId id="479" r:id="rId9"/>
    <p:sldId id="480" r:id="rId10"/>
    <p:sldId id="481" r:id="rId11"/>
    <p:sldId id="482" r:id="rId12"/>
    <p:sldId id="476" r:id="rId13"/>
    <p:sldId id="483" r:id="rId14"/>
    <p:sldId id="1717" r:id="rId15"/>
    <p:sldId id="1718" r:id="rId16"/>
    <p:sldId id="1719" r:id="rId17"/>
    <p:sldId id="1720" r:id="rId18"/>
    <p:sldId id="1721" r:id="rId19"/>
    <p:sldId id="1722" r:id="rId20"/>
    <p:sldId id="1723" r:id="rId21"/>
    <p:sldId id="1724" r:id="rId22"/>
    <p:sldId id="1725" r:id="rId23"/>
    <p:sldId id="1726" r:id="rId24"/>
    <p:sldId id="1727" r:id="rId25"/>
    <p:sldId id="1728" r:id="rId26"/>
    <p:sldId id="1729" r:id="rId27"/>
    <p:sldId id="1730" r:id="rId28"/>
    <p:sldId id="1731" r:id="rId29"/>
    <p:sldId id="1732" r:id="rId30"/>
    <p:sldId id="1733" r:id="rId31"/>
    <p:sldId id="1734" r:id="rId32"/>
    <p:sldId id="1735" r:id="rId33"/>
    <p:sldId id="1736" r:id="rId34"/>
    <p:sldId id="1737" r:id="rId35"/>
    <p:sldId id="1738" r:id="rId36"/>
    <p:sldId id="1739" r:id="rId37"/>
    <p:sldId id="1740" r:id="rId38"/>
    <p:sldId id="1741" r:id="rId39"/>
    <p:sldId id="1742" r:id="rId40"/>
    <p:sldId id="1743" r:id="rId41"/>
    <p:sldId id="1744" r:id="rId42"/>
    <p:sldId id="1745" r:id="rId43"/>
    <p:sldId id="1746" r:id="rId44"/>
    <p:sldId id="1747" r:id="rId45"/>
    <p:sldId id="1748" r:id="rId46"/>
    <p:sldId id="1749" r:id="rId47"/>
    <p:sldId id="1750" r:id="rId48"/>
    <p:sldId id="1751" r:id="rId49"/>
    <p:sldId id="1752" r:id="rId50"/>
    <p:sldId id="1753" r:id="rId51"/>
    <p:sldId id="1754" r:id="rId52"/>
    <p:sldId id="1755" r:id="rId53"/>
    <p:sldId id="1756" r:id="rId54"/>
    <p:sldId id="1757" r:id="rId55"/>
    <p:sldId id="1758" r:id="rId56"/>
    <p:sldId id="1759" r:id="rId57"/>
    <p:sldId id="1760" r:id="rId58"/>
    <p:sldId id="1761" r:id="rId59"/>
    <p:sldId id="1762" r:id="rId60"/>
    <p:sldId id="1763" r:id="rId61"/>
    <p:sldId id="1764" r:id="rId62"/>
    <p:sldId id="1765" r:id="rId63"/>
    <p:sldId id="1766" r:id="rId64"/>
    <p:sldId id="1767" r:id="rId65"/>
    <p:sldId id="1768" r:id="rId66"/>
    <p:sldId id="1769" r:id="rId67"/>
    <p:sldId id="1770" r:id="rId68"/>
    <p:sldId id="1771" r:id="rId69"/>
    <p:sldId id="1772" r:id="rId70"/>
    <p:sldId id="1773" r:id="rId71"/>
    <p:sldId id="1774" r:id="rId72"/>
    <p:sldId id="1775" r:id="rId73"/>
    <p:sldId id="1776" r:id="rId74"/>
    <p:sldId id="1777" r:id="rId75"/>
    <p:sldId id="1778" r:id="rId76"/>
    <p:sldId id="1779" r:id="rId77"/>
    <p:sldId id="1780" r:id="rId78"/>
    <p:sldId id="1781" r:id="rId79"/>
    <p:sldId id="1782" r:id="rId80"/>
    <p:sldId id="1783" r:id="rId81"/>
    <p:sldId id="1784" r:id="rId82"/>
    <p:sldId id="1785" r:id="rId83"/>
    <p:sldId id="1786" r:id="rId84"/>
    <p:sldId id="1787" r:id="rId85"/>
    <p:sldId id="1788" r:id="rId86"/>
    <p:sldId id="1789" r:id="rId87"/>
    <p:sldId id="1790" r:id="rId88"/>
    <p:sldId id="1791" r:id="rId89"/>
    <p:sldId id="1792" r:id="rId90"/>
    <p:sldId id="1793" r:id="rId91"/>
    <p:sldId id="1794" r:id="rId92"/>
    <p:sldId id="1795" r:id="rId93"/>
    <p:sldId id="1796" r:id="rId94"/>
    <p:sldId id="1797" r:id="rId95"/>
    <p:sldId id="1798" r:id="rId96"/>
    <p:sldId id="1799" r:id="rId97"/>
    <p:sldId id="1800" r:id="rId98"/>
    <p:sldId id="1801" r:id="rId99"/>
    <p:sldId id="1802" r:id="rId100"/>
    <p:sldId id="1803" r:id="rId101"/>
    <p:sldId id="1804" r:id="rId102"/>
    <p:sldId id="1805" r:id="rId103"/>
    <p:sldId id="1806" r:id="rId104"/>
    <p:sldId id="1807" r:id="rId105"/>
    <p:sldId id="1808" r:id="rId106"/>
    <p:sldId id="1809" r:id="rId107"/>
    <p:sldId id="1810" r:id="rId108"/>
    <p:sldId id="1811" r:id="rId109"/>
    <p:sldId id="1812" r:id="rId110"/>
    <p:sldId id="1813" r:id="rId111"/>
    <p:sldId id="1814" r:id="rId112"/>
    <p:sldId id="1815" r:id="rId113"/>
    <p:sldId id="1818" r:id="rId114"/>
    <p:sldId id="1819" r:id="rId115"/>
    <p:sldId id="1820" r:id="rId116"/>
    <p:sldId id="1821" r:id="rId117"/>
    <p:sldId id="1822" r:id="rId118"/>
    <p:sldId id="1823" r:id="rId119"/>
    <p:sldId id="1824" r:id="rId120"/>
    <p:sldId id="1825" r:id="rId121"/>
    <p:sldId id="1826" r:id="rId122"/>
    <p:sldId id="1827" r:id="rId123"/>
    <p:sldId id="1828" r:id="rId124"/>
    <p:sldId id="1829" r:id="rId125"/>
    <p:sldId id="1836" r:id="rId126"/>
    <p:sldId id="1878" r:id="rId127"/>
    <p:sldId id="435" r:id="rId128"/>
    <p:sldId id="436" r:id="rId129"/>
    <p:sldId id="761" r:id="rId130"/>
    <p:sldId id="1920" r:id="rId131"/>
    <p:sldId id="1921" r:id="rId132"/>
    <p:sldId id="1554" r:id="rId133"/>
    <p:sldId id="1388" r:id="rId134"/>
    <p:sldId id="1389" r:id="rId135"/>
    <p:sldId id="1637" r:id="rId136"/>
    <p:sldId id="1638" r:id="rId137"/>
    <p:sldId id="1639" r:id="rId138"/>
    <p:sldId id="1640" r:id="rId139"/>
    <p:sldId id="1641" r:id="rId140"/>
    <p:sldId id="1642" r:id="rId141"/>
    <p:sldId id="1643" r:id="rId142"/>
    <p:sldId id="1644" r:id="rId143"/>
    <p:sldId id="1645" r:id="rId144"/>
    <p:sldId id="1646" r:id="rId145"/>
    <p:sldId id="1647" r:id="rId146"/>
    <p:sldId id="1648" r:id="rId147"/>
    <p:sldId id="1649" r:id="rId148"/>
    <p:sldId id="1650" r:id="rId149"/>
    <p:sldId id="1651" r:id="rId150"/>
    <p:sldId id="1652" r:id="rId151"/>
    <p:sldId id="1653" r:id="rId152"/>
    <p:sldId id="1654" r:id="rId153"/>
    <p:sldId id="1655" r:id="rId154"/>
    <p:sldId id="1656" r:id="rId155"/>
    <p:sldId id="1657" r:id="rId156"/>
    <p:sldId id="1658" r:id="rId157"/>
    <p:sldId id="1659" r:id="rId158"/>
    <p:sldId id="1660" r:id="rId159"/>
    <p:sldId id="1661" r:id="rId160"/>
    <p:sldId id="1662" r:id="rId161"/>
    <p:sldId id="1663" r:id="rId162"/>
    <p:sldId id="1664" r:id="rId163"/>
    <p:sldId id="1665" r:id="rId164"/>
    <p:sldId id="1666" r:id="rId165"/>
    <p:sldId id="1667" r:id="rId166"/>
    <p:sldId id="1668" r:id="rId167"/>
    <p:sldId id="1669" r:id="rId168"/>
    <p:sldId id="1670" r:id="rId169"/>
    <p:sldId id="1671" r:id="rId170"/>
    <p:sldId id="1672" r:id="rId171"/>
    <p:sldId id="1673" r:id="rId172"/>
    <p:sldId id="1674" r:id="rId173"/>
    <p:sldId id="1675" r:id="rId174"/>
    <p:sldId id="1676" r:id="rId175"/>
    <p:sldId id="1677" r:id="rId176"/>
    <p:sldId id="1678" r:id="rId177"/>
    <p:sldId id="1679" r:id="rId178"/>
    <p:sldId id="1680" r:id="rId179"/>
    <p:sldId id="1681" r:id="rId180"/>
    <p:sldId id="1682" r:id="rId181"/>
    <p:sldId id="1683" r:id="rId182"/>
    <p:sldId id="1684" r:id="rId183"/>
    <p:sldId id="1685" r:id="rId184"/>
    <p:sldId id="1686" r:id="rId185"/>
    <p:sldId id="1687" r:id="rId186"/>
    <p:sldId id="1688" r:id="rId187"/>
    <p:sldId id="1689" r:id="rId188"/>
    <p:sldId id="1690" r:id="rId189"/>
    <p:sldId id="1691" r:id="rId190"/>
    <p:sldId id="1692" r:id="rId191"/>
    <p:sldId id="1693" r:id="rId192"/>
    <p:sldId id="1694" r:id="rId193"/>
    <p:sldId id="1695" r:id="rId194"/>
    <p:sldId id="1696" r:id="rId195"/>
    <p:sldId id="1697" r:id="rId196"/>
    <p:sldId id="1698" r:id="rId197"/>
    <p:sldId id="1699" r:id="rId198"/>
    <p:sldId id="1700" r:id="rId199"/>
    <p:sldId id="1701" r:id="rId200"/>
    <p:sldId id="1702" r:id="rId201"/>
    <p:sldId id="1703" r:id="rId202"/>
    <p:sldId id="1704" r:id="rId203"/>
    <p:sldId id="1705" r:id="rId204"/>
    <p:sldId id="1706" r:id="rId205"/>
    <p:sldId id="1707" r:id="rId206"/>
    <p:sldId id="1708" r:id="rId207"/>
    <p:sldId id="1709" r:id="rId208"/>
    <p:sldId id="1710" r:id="rId209"/>
    <p:sldId id="1711" r:id="rId210"/>
    <p:sldId id="1712" r:id="rId211"/>
    <p:sldId id="1713" r:id="rId212"/>
    <p:sldId id="1714" r:id="rId213"/>
    <p:sldId id="1879" r:id="rId214"/>
    <p:sldId id="1880" r:id="rId215"/>
    <p:sldId id="1881" r:id="rId216"/>
    <p:sldId id="1882" r:id="rId217"/>
    <p:sldId id="1883" r:id="rId218"/>
    <p:sldId id="1884" r:id="rId219"/>
    <p:sldId id="1885" r:id="rId220"/>
    <p:sldId id="1886" r:id="rId221"/>
    <p:sldId id="1887" r:id="rId222"/>
    <p:sldId id="1888" r:id="rId223"/>
    <p:sldId id="1889" r:id="rId224"/>
    <p:sldId id="1890" r:id="rId225"/>
    <p:sldId id="1891" r:id="rId226"/>
    <p:sldId id="1892" r:id="rId227"/>
    <p:sldId id="1893" r:id="rId228"/>
    <p:sldId id="1894" r:id="rId229"/>
    <p:sldId id="1895" r:id="rId230"/>
    <p:sldId id="1896" r:id="rId231"/>
    <p:sldId id="1897" r:id="rId232"/>
    <p:sldId id="1898" r:id="rId233"/>
    <p:sldId id="1899" r:id="rId234"/>
    <p:sldId id="1900" r:id="rId235"/>
    <p:sldId id="1901" r:id="rId236"/>
    <p:sldId id="1902" r:id="rId237"/>
    <p:sldId id="1903" r:id="rId238"/>
    <p:sldId id="1904" r:id="rId239"/>
    <p:sldId id="1905" r:id="rId240"/>
    <p:sldId id="1906" r:id="rId241"/>
    <p:sldId id="1907" r:id="rId242"/>
    <p:sldId id="1908" r:id="rId243"/>
    <p:sldId id="1909" r:id="rId244"/>
    <p:sldId id="1910" r:id="rId245"/>
    <p:sldId id="1911" r:id="rId246"/>
    <p:sldId id="1912" r:id="rId247"/>
    <p:sldId id="1913" r:id="rId248"/>
    <p:sldId id="1914" r:id="rId249"/>
    <p:sldId id="1915" r:id="rId250"/>
    <p:sldId id="1916" r:id="rId251"/>
    <p:sldId id="1917" r:id="rId252"/>
    <p:sldId id="1918" r:id="rId253"/>
    <p:sldId id="1919" r:id="rId254"/>
    <p:sldId id="1716" r:id="rId25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slide" Target="slides/slide253.xml"/><Relationship Id="rId259" Type="http://schemas.openxmlformats.org/officeDocument/2006/relationships/theme" Target="theme/theme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presProps" Target="pres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3" name="Google Shape;1223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54001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72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0036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9758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302960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471019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967276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79088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4895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39780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73522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36117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6089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6807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61114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20578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5467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96188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9432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664003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02533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867255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617965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298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955087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609070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83415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29496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7173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360164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83427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10432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6597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04133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970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48642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78168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01002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46653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2006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12112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9405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379619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769568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54648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842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97358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21258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613250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57375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222241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30096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78793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55645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528895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68838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2262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929551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320137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60506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669821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21008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058252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1077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7709788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85988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649057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062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19607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093167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92773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301784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223487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47473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104548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89964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3797592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97556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8267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590752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109832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4696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54992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60556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70958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8494414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613238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0831488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012017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371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04002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519057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406587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151642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180910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40031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943634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844351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02457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7512413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636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0843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535269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9836234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Google Shape;2184;p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7360097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862755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8568649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210508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0616419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632862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6349412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44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653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666373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2216997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729234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985408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60697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75303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525154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06758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622271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3057338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195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712312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3315417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387400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169208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350265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1707995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2150991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370682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6856103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8992236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593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0217085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0199806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0085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759000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11101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54212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01862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5352265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3873492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053690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511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4979875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446681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924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Google Shape;2184;p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951524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6486258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62695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9657661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7269205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863896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5336352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772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273378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051321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190410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8654276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053027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929653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019324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721147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86321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8100552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648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282910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259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1800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4029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136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296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340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109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7298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736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1125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8243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853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834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99271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6117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708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084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6076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0030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0305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314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5265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6605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4423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204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32349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846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9329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17693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42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00119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19398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58604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3813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9789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4623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7051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2450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6673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29154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69996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16580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4850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8800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63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7984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072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9009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916868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511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5418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1508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5175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0567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92755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5549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0997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41321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8703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76239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72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2291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0076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002701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69533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4359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54773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87683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19954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4417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3932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332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02628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31069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73876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82397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855617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28352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02327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775239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802202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80341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952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3" name="Google Shape;123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6" name="Google Shape;12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8" name="Google Shape;12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4" name="Google Shape;1244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5" name="Google Shape;124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1" name="Google Shape;1251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2" name="Google Shape;125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8" name="Google Shape;1258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9" name="Google Shape;1259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0" name="Google Shape;1260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1" name="Google Shape;126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3" name="Google Shape;126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8" name="Google Shape;126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76" name="Google Shape;1276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7" name="Google Shape;127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9" name="Google Shape;127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3" name="Google Shape;1283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84" name="Google Shape;128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5" name="Google Shape;128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0" name="Google Shape;129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6" name="Google Shape;122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7" name="Google Shape;1227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8" name="Google Shape;1228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9" name="Google Shape;122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2400" b="1" dirty="0" smtClean="0">
                <a:latin typeface="Arial"/>
                <a:ea typeface="Arial"/>
                <a:cs typeface="Arial"/>
                <a:sym typeface="Arial"/>
              </a:rPr>
              <a:t>БЕЧЕВКА</a:t>
            </a:r>
            <a:endParaRPr sz="124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1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10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ЖУЛИК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5" name="Google Shape;1845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68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10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СИДЕЛКА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1" name="Google Shape;1851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0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10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ВЫКУП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7" name="Google Shape;185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0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10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КЛЕЩ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3" name="Google Shape;1863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94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10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ЛИРА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9" name="Google Shape;1869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17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10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ЗАГОН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5" name="Google Shape;1875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0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ИРИСКА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1" name="Google Shape;1881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18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1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БУХТА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7" name="Google Shape;188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0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1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НАКАЗАНИЕ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3" name="Google Shape;1893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6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11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ТРЕЗУБЕЦ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9" name="Google Shape;1899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1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ПАРОВАРКА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9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1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АЛЛАХ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5" name="Google Shape;1905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8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11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УРАВНЕНИЕ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1" name="Google Shape;1911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85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11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ГУБКА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7" name="Google Shape;1917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01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1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СНОП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5" name="Google Shape;1935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5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11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РЯБЬ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1" name="Google Shape;1941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628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20"/>
          <p:cNvSpPr txBox="1">
            <a:spLocks noGrp="1"/>
          </p:cNvSpPr>
          <p:nvPr>
            <p:ph type="ctrTitle"/>
          </p:nvPr>
        </p:nvSpPr>
        <p:spPr>
          <a:xfrm>
            <a:off x="1659173" y="174256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ПЕРЕГОВОРЫ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7" name="Google Shape;1947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2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КАЗАК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3" name="Google Shape;1953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06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12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УЛОВ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9" name="Google Shape;1959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0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12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ВИХРЬ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5" name="Google Shape;1965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6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2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ПОЛКОВОДЕЦ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1" name="Google Shape;1971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63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2400" b="1" dirty="0" smtClean="0">
                <a:latin typeface="Arial"/>
                <a:ea typeface="Arial"/>
                <a:cs typeface="Arial"/>
                <a:sym typeface="Arial"/>
              </a:rPr>
              <a:t>ЛЕНИВЕЦ</a:t>
            </a:r>
            <a:endParaRPr sz="124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9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12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САЖА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7" name="Google Shape;1977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2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12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ЛАМИНАТ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3" name="Google Shape;1983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6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12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ФОНД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9" name="Google Shape;1989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5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12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200" b="1" dirty="0" smtClean="0">
                <a:latin typeface="Arial"/>
                <a:ea typeface="Arial"/>
                <a:cs typeface="Arial"/>
                <a:sym typeface="Arial"/>
              </a:rPr>
              <a:t>ОТЛИВ</a:t>
            </a:r>
            <a:endParaRPr sz="14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5" name="Google Shape;1995;p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1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129"/>
          <p:cNvSpPr txBox="1">
            <a:spLocks noGrp="1"/>
          </p:cNvSpPr>
          <p:nvPr>
            <p:ph type="ctrTitle"/>
          </p:nvPr>
        </p:nvSpPr>
        <p:spPr>
          <a:xfrm>
            <a:off x="1643269" y="217988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200" b="1" dirty="0" smtClean="0">
                <a:latin typeface="Arial"/>
                <a:ea typeface="Arial"/>
                <a:cs typeface="Arial"/>
                <a:sym typeface="Arial"/>
              </a:rPr>
              <a:t>ПЛУТ</a:t>
            </a:r>
            <a:endParaRPr sz="14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1" name="Google Shape;2001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13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13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ГАРНИР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3" name="Google Shape;2043;p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2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192"/>
          <p:cNvSpPr txBox="1">
            <a:spLocks noGrp="1"/>
          </p:cNvSpPr>
          <p:nvPr>
            <p:ph type="ctrTitle"/>
          </p:nvPr>
        </p:nvSpPr>
        <p:spPr>
          <a:xfrm>
            <a:off x="1746637" y="263311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0"/>
              <a:buFont typeface="Arial"/>
              <a:buNone/>
            </a:pPr>
            <a:r>
              <a:rPr lang="ru-RU" sz="9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ТУР </a:t>
            </a:r>
            <a:r>
              <a:rPr lang="ru-RU" sz="96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9600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9600" b="1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9" name="Google Shape;2399;p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0865" y="2301274"/>
            <a:ext cx="11203500" cy="3643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Показываем слова повышенной сложности.</a:t>
            </a:r>
            <a:endParaRPr sz="1050"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Показывающий игрок,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случайным образом выбирает задание.</a:t>
            </a: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</a:t>
            </a: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объяснение дается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минуты.</a:t>
            </a:r>
            <a:endParaRPr sz="1050"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каждое объясненное задание команда получает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баллов</a:t>
            </a:r>
            <a:endParaRPr lang="ru-RU"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Другие команды тоже принимают участие в отгадывании. По истечении времени, если команда не смогла понять, что показывал игрок, другие команды имеют право высказать одну свою версию. Если она верна они получают 3 балла.</a:t>
            </a:r>
            <a:endParaRPr sz="1050" dirty="0"/>
          </a:p>
        </p:txBody>
      </p:sp>
      <p:sp>
        <p:nvSpPr>
          <p:cNvPr id="2407" name="Google Shape;2407;p193"/>
          <p:cNvSpPr/>
          <p:nvPr/>
        </p:nvSpPr>
        <p:spPr>
          <a:xfrm>
            <a:off x="4180015" y="1008461"/>
            <a:ext cx="3777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ПРАВИЛА:</a:t>
            </a: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НАСОС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3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3454" y="29937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solidFill>
                  <a:srgbClr val="FF0000"/>
                </a:solidFill>
                <a:latin typeface="PF Din Text Cond Pro Medium" panose="02000500000000020004" pitchFamily="2" charset="0"/>
              </a:rPr>
              <a:t>ТУР 3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/>
            </a:r>
            <a:br>
              <a:rPr lang="ru-RU" sz="130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ДОСМОТРИ</a:t>
            </a:r>
            <a:br>
              <a:rPr lang="ru-RU" sz="111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ДО КОНЦА</a:t>
            </a:r>
            <a:endParaRPr lang="ru-RU" sz="111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42003" y="93955"/>
            <a:ext cx="6803667" cy="164278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PF Din Text Cond Pro Medium" panose="02000500000000020004" pitchFamily="2" charset="0"/>
              </a:rPr>
              <a:t>ДОСМОТРИ</a:t>
            </a:r>
            <a:br>
              <a:rPr lang="ru-RU" b="1" dirty="0" smtClean="0">
                <a:latin typeface="PF Din Text Cond Pro Medium" panose="02000500000000020004" pitchFamily="2" charset="0"/>
              </a:rPr>
            </a:br>
            <a:r>
              <a:rPr lang="ru-RU" b="1" dirty="0" smtClean="0">
                <a:latin typeface="PF Din Text Cond Pro Medium" panose="02000500000000020004" pitchFamily="2" charset="0"/>
              </a:rPr>
              <a:t>ДО КОНЦА </a:t>
            </a:r>
            <a:endParaRPr lang="ru-RU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779229" y="1276012"/>
            <a:ext cx="11203387" cy="3449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2800" b="1" dirty="0" smtClean="0">
                <a:latin typeface="+mn-lt"/>
              </a:rPr>
              <a:t>- Играют все команды.</a:t>
            </a:r>
          </a:p>
          <a:p>
            <a:pPr algn="l"/>
            <a:r>
              <a:rPr lang="ru-RU" sz="28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- Командам будет представлено видео – объяснение. </a:t>
            </a:r>
          </a:p>
          <a:p>
            <a:pPr algn="l"/>
            <a:r>
              <a:rPr lang="ru-RU" sz="28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- После его просмотра, команда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посовещавшись 1 минуту, должна дать ответ. Ответ может быть только один.</a:t>
            </a:r>
          </a:p>
          <a:p>
            <a:pPr algn="l"/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Если ответ верный, команда получает 5 баллов.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47423" y="1736742"/>
            <a:ext cx="4081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2147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6637" y="26331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solidFill>
                  <a:srgbClr val="FF0000"/>
                </a:solidFill>
                <a:latin typeface="PF Din Text Cond Pro Medium" panose="02000500000000020004" pitchFamily="2" charset="0"/>
              </a:rPr>
              <a:t>ТУР 4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/>
            </a:r>
            <a:br>
              <a:rPr lang="ru-RU" sz="130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КРОКУСЕЛЬ</a:t>
            </a:r>
            <a:endParaRPr lang="ru-RU" sz="111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77555" y="166535"/>
            <a:ext cx="6803667" cy="1009816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PF Din Text Cond Pro Medium" panose="02000500000000020004" pitchFamily="2" charset="0"/>
              </a:rPr>
              <a:t>КРОКУСЕЛЬ</a:t>
            </a:r>
            <a:endParaRPr lang="ru-RU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32738" y="1715774"/>
            <a:ext cx="11203387" cy="4583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200" b="1" dirty="0" smtClean="0">
                <a:latin typeface="+mn-lt"/>
              </a:rPr>
              <a:t>- Команда выбирает одного игрока, который будет показывать первое слово. </a:t>
            </a:r>
            <a:endParaRPr lang="ru-RU" sz="3200" b="1" dirty="0">
              <a:latin typeface="+mn-lt"/>
            </a:endParaRPr>
          </a:p>
          <a:p>
            <a:pPr marL="457200" indent="-457200" algn="l">
              <a:buFontTx/>
              <a:buChar char="-"/>
            </a:pPr>
            <a:r>
              <a:rPr lang="ru-RU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только первый игрок отгадывает слово, он садиться к команде, а его место занимает другой игрок.</a:t>
            </a:r>
          </a:p>
          <a:p>
            <a:pPr marL="457200" indent="-457200" algn="l">
              <a:buFontTx/>
              <a:buChar char="-"/>
            </a:pPr>
            <a:r>
              <a:rPr lang="ru-RU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Задача команды отгадать как можно больше слов.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На объяснение дается 2 минуты.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За каждое объясненное слово команда получает 2 балла.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Играем </a:t>
            </a:r>
            <a:r>
              <a:rPr lang="ru-RU" sz="3200" b="1" dirty="0" smtClean="0">
                <a:latin typeface="+mn-lt"/>
              </a:rPr>
              <a:t>3 круга, или 120 слов (максимум)</a:t>
            </a:r>
            <a:endParaRPr lang="ru-RU" sz="3200" b="1" dirty="0" smtClean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23930" y="1192945"/>
            <a:ext cx="4081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7448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9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МУКА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1" name="Google Shape;1821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7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0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ЛЕБЕДЬ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7" name="Google Shape;1827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13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10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ЖЕВАЧКА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3" name="Google Shape;1833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9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10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ОБОРОНА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9" name="Google Shape;1839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6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10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ШТАНГА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5" name="Google Shape;1845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45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1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ФОТОН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9" name="Google Shape;132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8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10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ТОПОТ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1" name="Google Shape;1851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2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10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МАГИЯ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7" name="Google Shape;185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10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БУРЯ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3" name="Google Shape;1863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89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10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ОЖОГ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9" name="Google Shape;1869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70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10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ГРЯЗЬ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5" name="Google Shape;1875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4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0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КОЧЕВНИК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1" name="Google Shape;1881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2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1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ДЕД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7" name="Google Shape;188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3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1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ПЕСОЧНИЦА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3" name="Google Shape;1893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71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11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САЛЬТО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9" name="Google Shape;1899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6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1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ВАЗА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5" name="Google Shape;1905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62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18"/>
          <p:cNvSpPr txBox="1">
            <a:spLocks noGrp="1"/>
          </p:cNvSpPr>
          <p:nvPr>
            <p:ph type="ctrTitle"/>
          </p:nvPr>
        </p:nvSpPr>
        <p:spPr>
          <a:xfrm>
            <a:off x="1945419" y="211627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ШАУРМА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5" name="Google Shape;133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77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11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ГАЗОН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1" name="Google Shape;1911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8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11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ДУДКА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7" name="Google Shape;1917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32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1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ПУТЕШЕСТВИЕ</a:t>
            </a:r>
            <a:endParaRPr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3" name="Google Shape;1923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6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11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ВЕНТИЛЯТОР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9" name="Google Shape;1929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25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1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КОРЫТО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5" name="Google Shape;1935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7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11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КОФТА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1" name="Google Shape;1941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9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20"/>
          <p:cNvSpPr txBox="1">
            <a:spLocks noGrp="1"/>
          </p:cNvSpPr>
          <p:nvPr>
            <p:ph type="ctrTitle"/>
          </p:nvPr>
        </p:nvSpPr>
        <p:spPr>
          <a:xfrm>
            <a:off x="1659173" y="174256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ПРОМОКАШКА</a:t>
            </a:r>
            <a:endParaRPr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7" name="Google Shape;1947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2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КАЗАН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3" name="Google Shape;1953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5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12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ПОВТОР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9" name="Google Shape;1959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3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12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РЭПЕР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5" name="Google Shape;1965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0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1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ПЕШКА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1" name="Google Shape;134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8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2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БАРЖА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1" name="Google Shape;1971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2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12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СРУБ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7" name="Google Shape;1977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9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12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АТМОСФЕРА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3" name="Google Shape;1983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12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СИНИЦА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9" name="Google Shape;1989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8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12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БУДИЛЬНИК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5" name="Google Shape;1995;p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2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12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ПОКРЫВАЛО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1" name="Google Shape;2001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3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13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СТАНЦИЯ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7" name="Google Shape;2007;p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7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13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ССОРА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3" name="Google Shape;2013;p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10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13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ПУДЕЛЬ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9" name="Google Shape;2019;p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59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13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МУШКЕТЕР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5" name="Google Shape;2025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6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2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СИБИРЬ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7" name="Google Shape;134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56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13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ОПРАВА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1" name="Google Shape;2031;p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3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ПОХОД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7" name="Google Shape;2037;p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5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13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ГНЕЗДО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3" name="Google Shape;2043;p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82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13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ОГРЫЗОК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9" name="Google Shape;2049;p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91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13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ПАЛАТА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5" name="Google Shape;2055;p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9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3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КОРОБКА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1" name="Google Shape;2061;p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2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14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ПОРТНОЙ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7" name="Google Shape;2067;p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0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14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ПОБЕГ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3" name="Google Shape;2073;p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62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14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ГРАММ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5" name="Google Shape;2085;p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1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14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ШОКОЛАД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1" name="Google Shape;2091;p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5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ШАХТЕР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3" name="Google Shape;13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1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14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ПОДСТАВКА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" name="Google Shape;2097;p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7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4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МУРАВЕЙНИК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3" name="Google Shape;2103;p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14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СИЯНИЕ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9" name="Google Shape;2109;p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9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14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ТРАМВАЙ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5" name="Google Shape;2115;p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5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14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СТИЛИСТ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1" name="Google Shape;2121;p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0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15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</a:pPr>
            <a:r>
              <a:rPr lang="ru-RU" sz="11700" b="1" dirty="0" smtClean="0">
                <a:latin typeface="Arial"/>
                <a:ea typeface="Arial"/>
                <a:cs typeface="Arial"/>
                <a:sym typeface="Arial"/>
              </a:rPr>
              <a:t>РАЗГОВОР</a:t>
            </a:r>
            <a:endParaRPr sz="117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7" name="Google Shape;2127;p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2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15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ДЕСЕРТ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3" name="Google Shape;2133;p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7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15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ШИЛО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9" name="Google Shape;2139;p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4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15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СТРАУС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5" name="Google Shape;2145;p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85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15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МЕДИЦИНА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1" name="Google Shape;2151;p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3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2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МАНТО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9" name="Google Shape;135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83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15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ССОРА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7" name="Google Shape;2157;p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0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4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ЖЕЛАНИЕ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9" name="Google Shape;2079;p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00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15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ФАРТУК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3" name="Google Shape;2163;p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4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15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ВИЗГ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9" name="Google Shape;2169;p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20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15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ЧИСТОТА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5" name="Google Shape;2175;p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5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15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ТЫКВА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1" name="Google Shape;2181;p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2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16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РАССОЛ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7" name="Google Shape;2187;p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9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16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ПОВОЗКА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3" name="Google Shape;2193;p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0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16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ВКУС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9" name="Google Shape;2199;p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8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6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СТАНОК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5" name="Google Shape;2205;p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84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8" name="Google Shape;130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14"/>
          <p:cNvSpPr txBox="1"/>
          <p:nvPr/>
        </p:nvSpPr>
        <p:spPr>
          <a:xfrm>
            <a:off x="850789" y="2386620"/>
            <a:ext cx="10209475" cy="418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Нельзя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использовать звуки – СОВСЕМ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!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Мы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отгадываем только имена сущ., в Им. падеже, ед. числа.(слова исключения – </a:t>
            </a:r>
            <a:r>
              <a:rPr lang="ru-RU" sz="2800" i="0" u="none" strike="noStrike" cap="none" dirty="0" err="1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искл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.)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На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себе ничего показывать нельзя. 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Использовать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предметы вокруг нельзя. Все объясняем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dirty="0" smtClean="0">
                <a:latin typeface="PF Din Text Cond Pro Medium" panose="02000500000000020004" pitchFamily="2" charset="0"/>
              </a:rPr>
              <a:t>Запрещается </a:t>
            </a:r>
            <a:r>
              <a:rPr lang="ru-RU" sz="2800" dirty="0">
                <a:latin typeface="PF Din Text Cond Pro Medium" panose="02000500000000020004" pitchFamily="2" charset="0"/>
              </a:rPr>
              <a:t>показывать загаданное слово по буквам, т.е. показывать слова, первые буквы которых будут складывать загаданное </a:t>
            </a:r>
            <a:r>
              <a:rPr lang="ru-RU" sz="2800" dirty="0" smtClean="0">
                <a:latin typeface="PF Din Text Cond Pro Medium" panose="02000500000000020004" pitchFamily="2" charset="0"/>
              </a:rPr>
              <a:t>слово. (кроме специального конкурса)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ru-RU" sz="2800" dirty="0" smtClean="0">
                <a:latin typeface="PF Din Text Cond Pro Medium" panose="02000500000000020004" pitchFamily="2" charset="0"/>
              </a:rPr>
              <a:t>Запрещается объяснять слова по частям, слогам  </a:t>
            </a:r>
            <a:r>
              <a:rPr lang="ru-RU" sz="2800" dirty="0">
                <a:latin typeface="PF Din Text Cond Pro Medium" panose="02000500000000020004" pitchFamily="2" charset="0"/>
              </a:rPr>
              <a:t>(кроме специального </a:t>
            </a:r>
            <a:r>
              <a:rPr lang="ru-RU" sz="2800" dirty="0" smtClean="0">
                <a:latin typeface="PF Din Text Cond Pro Medium" panose="02000500000000020004" pitchFamily="2" charset="0"/>
              </a:rPr>
              <a:t>конкурса)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Если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вы не знаете значения 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слова -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это ваша проблема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</a:t>
            </a:r>
            <a:endParaRPr sz="2800" i="0" u="none" strike="noStrike" cap="none" dirty="0">
              <a:solidFill>
                <a:schemeClr val="dk1"/>
              </a:solidFill>
              <a:latin typeface="PF Din Text Cond Pro Medium" panose="02000500000000020004" pitchFamily="2" charset="0"/>
              <a:sym typeface="Arial"/>
            </a:endParaRPr>
          </a:p>
        </p:txBody>
      </p:sp>
      <p:sp>
        <p:nvSpPr>
          <p:cNvPr id="1310" name="Google Shape;1310;p14"/>
          <p:cNvSpPr txBox="1"/>
          <p:nvPr/>
        </p:nvSpPr>
        <p:spPr>
          <a:xfrm>
            <a:off x="3593991" y="613478"/>
            <a:ext cx="47991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ru-RU" sz="4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ОБЩИЕ ПРАВИЛА:</a:t>
            </a:r>
            <a:endParaRPr sz="4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КАДИЛО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5" name="Google Shape;136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86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16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ШНУР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1" name="Google Shape;2211;p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0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16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ПЛЕСЕНЬ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7" name="Google Shape;2217;p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4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16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СКУЛЬПТОР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3" name="Google Shape;2223;p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51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16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РАСКРАСКА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9" name="Google Shape;2229;p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0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16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ХРАП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5" name="Google Shape;2235;p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1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16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ШЕПОТ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1" name="Google Shape;2241;p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4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17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ПРИЦЕЛ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7" name="Google Shape;2247;p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53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17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ПАУЗА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3" name="Google Shape;2253;p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0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17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КЛЕЙ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9" name="Google Shape;2259;p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49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17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РОЖОК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5" name="Google Shape;2265;p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4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2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МАК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1" name="Google Shape;13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7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17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ТУШЕНКА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1" name="Google Shape;2271;p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4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17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ПАРКОВКА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7" name="Google Shape;2277;p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5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7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ЭЛЕКТРОН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3" name="Google Shape;2283;p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5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13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УДИЛИЩЕ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9" name="Google Shape;2049;p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6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13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УВЕЧЬЕ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5" name="Google Shape;2055;p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5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3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ЗАГОВОР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1" name="Google Shape;2061;p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1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14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ЭЛИКСИР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7" name="Google Shape;2067;p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8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14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КИЯНКА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3" name="Google Shape;2073;p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14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ГИДРАВЛИКА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5" name="Google Shape;2085;p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3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14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ШЕРШЕНЬ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1" name="Google Shape;2091;p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5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2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ШАЛАШ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7" name="Google Shape;13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6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14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МАРИНАД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" name="Google Shape;2097;p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4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НАЖИВКА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3" name="Google Shape;2103;p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0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14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САФАРИ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9" name="Google Shape;2109;p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5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14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ТРАМВАЙ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5" name="Google Shape;2115;p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43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14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СТИЛИСТ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1" name="Google Shape;2121;p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15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</a:pPr>
            <a:r>
              <a:rPr lang="ru-RU" sz="11700" b="1" dirty="0" smtClean="0">
                <a:latin typeface="Arial"/>
                <a:ea typeface="Arial"/>
                <a:cs typeface="Arial"/>
                <a:sym typeface="Arial"/>
              </a:rPr>
              <a:t>РАЗГОВОР</a:t>
            </a:r>
            <a:endParaRPr sz="117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7" name="Google Shape;2127;p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0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15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ДЕСЕРТ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3" name="Google Shape;2133;p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8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15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ЖБАН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9" name="Google Shape;2139;p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8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15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СТРАУС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5" name="Google Shape;2145;p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62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15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МЕДИЦИНА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1" name="Google Shape;2151;p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3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2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ПОРТАЛ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3" name="Google Shape;138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2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15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ТАРАН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7" name="Google Shape;2157;p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83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4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ЖЕЛАНИЕ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9" name="Google Shape;2079;p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55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15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ФАРТУК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3" name="Google Shape;2163;p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5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15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ВИЗГ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9" name="Google Shape;2169;p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71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15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ЧИСТОТА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5" name="Google Shape;2175;p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4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15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ТОПКА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1" name="Google Shape;2181;p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6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16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РАССОЛ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7" name="Google Shape;2187;p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0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16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ПОВОЗКА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3" name="Google Shape;2193;p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59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16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ВКУС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9" name="Google Shape;2199;p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9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6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СТАНОК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5" name="Google Shape;2205;p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28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2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БУСИНА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9" name="Google Shape;138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4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16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ШНУР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1" name="Google Shape;2211;p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5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16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ПЛЕСЕНЬ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7" name="Google Shape;2217;p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9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16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СКУЛЬПТОР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3" name="Google Shape;2223;p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91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16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РАСКРАСКА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9" name="Google Shape;2229;p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6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16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ПОКОС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5" name="Google Shape;2235;p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3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16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ШЕПОТ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1" name="Google Shape;2241;p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3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17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ПРИЦЕЛ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7" name="Google Shape;2247;p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2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17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ПАУЗА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3" name="Google Shape;2253;p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5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17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КРОВ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9" name="Google Shape;2259;p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89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17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РОЖОК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5" name="Google Shape;2265;p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28"/>
          <p:cNvSpPr txBox="1">
            <a:spLocks noGrp="1"/>
          </p:cNvSpPr>
          <p:nvPr>
            <p:ph type="ctrTitle"/>
          </p:nvPr>
        </p:nvSpPr>
        <p:spPr>
          <a:xfrm>
            <a:off x="2080592" y="217193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400" b="1" dirty="0" smtClean="0">
                <a:latin typeface="Arial"/>
                <a:ea typeface="Arial"/>
                <a:cs typeface="Arial"/>
                <a:sym typeface="Arial"/>
              </a:rPr>
              <a:t>ПУФИК</a:t>
            </a:r>
            <a:endParaRPr sz="144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5" name="Google Shape;139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17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ТУШЕНКА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1" name="Google Shape;2271;p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9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17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ПАРКОВКА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7" name="Google Shape;2277;p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7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7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ЭЛЕКТРОН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3" name="Google Shape;2283;p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6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>
                <a:latin typeface="Arial"/>
                <a:ea typeface="Arial"/>
                <a:cs typeface="Arial"/>
                <a:sym typeface="Arial"/>
              </a:rPr>
              <a:t>КОЛДОБИНА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4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2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ТАБУН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1" name="Google Shape;140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335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ПЛИТОЧНИК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7" name="Google Shape;140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8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31"/>
          <p:cNvSpPr txBox="1">
            <a:spLocks noGrp="1"/>
          </p:cNvSpPr>
          <p:nvPr>
            <p:ph type="ctrTitle"/>
          </p:nvPr>
        </p:nvSpPr>
        <p:spPr>
          <a:xfrm>
            <a:off x="1714832" y="205266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ВИЗИТКА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3" name="Google Shape;141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2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3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БАЗА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9" name="Google Shape;14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224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5"/>
          <p:cNvSpPr txBox="1">
            <a:spLocks noGrp="1"/>
          </p:cNvSpPr>
          <p:nvPr>
            <p:ph type="ctrTitle"/>
          </p:nvPr>
        </p:nvSpPr>
        <p:spPr>
          <a:xfrm>
            <a:off x="1746637" y="263311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0"/>
              <a:buFont typeface="Arial"/>
              <a:buNone/>
            </a:pPr>
            <a:r>
              <a:rPr lang="ru-RU" sz="117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ТУР 1</a:t>
            </a:r>
            <a:r>
              <a:rPr lang="ru-RU" sz="11700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1700" b="1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9990" b="1" dirty="0">
                <a:latin typeface="Arial"/>
                <a:ea typeface="Arial"/>
                <a:cs typeface="Arial"/>
                <a:sym typeface="Arial"/>
              </a:rPr>
              <a:t>БЛИЦ-КРОКОДИЛ</a:t>
            </a:r>
            <a:endParaRPr sz="999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6" name="Google Shape;13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ПЛЕТЕНЬ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5" name="Google Shape;142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49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4"/>
          <p:cNvSpPr txBox="1">
            <a:spLocks noGrp="1"/>
          </p:cNvSpPr>
          <p:nvPr>
            <p:ph type="ctrTitle"/>
          </p:nvPr>
        </p:nvSpPr>
        <p:spPr>
          <a:xfrm>
            <a:off x="1818198" y="187773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РАЗВЕДКА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1" name="Google Shape;143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9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ФИТИЛЬ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7" name="Google Shape;143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9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6"/>
          <p:cNvSpPr txBox="1">
            <a:spLocks noGrp="1"/>
          </p:cNvSpPr>
          <p:nvPr>
            <p:ph type="ctrTitle"/>
          </p:nvPr>
        </p:nvSpPr>
        <p:spPr>
          <a:xfrm>
            <a:off x="1675075" y="211627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РАБОТНИК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3" name="Google Shape;144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3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3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КАСКАДЕР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9" name="Google Shape;144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8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3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ПАЕК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5" name="Google Shape;145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27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3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ВЫСТРЕЛ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1" name="Google Shape;146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35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4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ХАН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7" name="Google Shape;146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3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4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</a:pPr>
            <a:r>
              <a:rPr lang="ru-RU" sz="11700" b="1" dirty="0" smtClean="0">
                <a:latin typeface="Arial"/>
                <a:ea typeface="Arial"/>
                <a:cs typeface="Arial"/>
                <a:sym typeface="Arial"/>
              </a:rPr>
              <a:t>РЯДОВОЙ</a:t>
            </a:r>
            <a:endParaRPr sz="117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3" name="Google Shape;147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75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4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200" b="1" dirty="0" smtClean="0">
                <a:latin typeface="Arial"/>
                <a:ea typeface="Arial"/>
                <a:cs typeface="Arial"/>
                <a:sym typeface="Arial"/>
              </a:rPr>
              <a:t>БУРЛАК</a:t>
            </a:r>
            <a:endParaRPr sz="14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9" name="Google Shape;147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00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6"/>
          <p:cNvSpPr txBox="1">
            <a:spLocks noGrp="1"/>
          </p:cNvSpPr>
          <p:nvPr>
            <p:ph type="ctrTitle"/>
          </p:nvPr>
        </p:nvSpPr>
        <p:spPr>
          <a:xfrm>
            <a:off x="7521933" y="389630"/>
            <a:ext cx="4481920" cy="7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sz="3600" b="1" dirty="0">
                <a:latin typeface="Arial"/>
                <a:ea typeface="Arial"/>
                <a:cs typeface="Arial"/>
                <a:sym typeface="Arial"/>
              </a:rPr>
              <a:t>БЛИЦ-КРОКОДИЛ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2" name="Google Shape;13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16"/>
          <p:cNvSpPr txBox="1"/>
          <p:nvPr/>
        </p:nvSpPr>
        <p:spPr>
          <a:xfrm>
            <a:off x="800353" y="2361536"/>
            <a:ext cx="11203500" cy="333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Команде д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ается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мин.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то, чтобы 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объяснить,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можно больше слов. </a:t>
            </a:r>
            <a:endParaRPr lang="ru-RU" sz="36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Команда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выбирает игрока, который будет объяснять слова, остальные </a:t>
            </a: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отгадывают. В следующем круге показывающий обязательно меняется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ru-RU" sz="36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Играем 120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слов. Каждое слово это 1 балл.</a:t>
            </a:r>
            <a:endParaRPr sz="36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5" name="Google Shape;1321;p16"/>
          <p:cNvSpPr txBox="1">
            <a:spLocks/>
          </p:cNvSpPr>
          <p:nvPr/>
        </p:nvSpPr>
        <p:spPr>
          <a:xfrm>
            <a:off x="3792375" y="1281174"/>
            <a:ext cx="4481920" cy="7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4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200" b="1" dirty="0" smtClean="0">
                <a:latin typeface="Arial"/>
                <a:ea typeface="Arial"/>
                <a:cs typeface="Arial"/>
                <a:sym typeface="Arial"/>
              </a:rPr>
              <a:t>ЖАКЕТ</a:t>
            </a:r>
            <a:endParaRPr sz="13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5" name="Google Shape;148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39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200" b="1" dirty="0" smtClean="0">
                <a:latin typeface="Arial"/>
                <a:ea typeface="Arial"/>
                <a:cs typeface="Arial"/>
                <a:sym typeface="Arial"/>
              </a:rPr>
              <a:t>ЭФИР</a:t>
            </a:r>
            <a:endParaRPr sz="13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75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БРЕЛОК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9" name="Google Shape;150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5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ТУЗ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3" name="Google Shape;150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5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5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АМПУЛА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3" name="Google Shape;153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4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7200" b="1" dirty="0" smtClean="0">
                <a:latin typeface="Arial"/>
                <a:ea typeface="Arial"/>
                <a:cs typeface="Arial"/>
                <a:sym typeface="Arial"/>
              </a:rPr>
              <a:t>БЛАГОДАРНОСТЬ</a:t>
            </a:r>
            <a:endParaRPr sz="7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7" name="Google Shape;149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32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4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РЕЗУЛЬТАТ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1" name="Google Shape;152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7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5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САХАР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7" name="Google Shape;152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21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ХОЛСТ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9" name="Google Shape;153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5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200" b="1" dirty="0" smtClean="0">
                <a:latin typeface="Arial"/>
                <a:ea typeface="Arial"/>
                <a:cs typeface="Arial"/>
                <a:sym typeface="Arial"/>
              </a:rPr>
              <a:t>АГОНИЯ</a:t>
            </a:r>
            <a:endParaRPr sz="13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5" name="Google Shape;154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29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ЛЮК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1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4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РАДАР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5" name="Google Shape;151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2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5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ГНЕВ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1" name="Google Shape;155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7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5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РУСЛО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7" name="Google Shape;1557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5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ГРИМЕР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3" name="Google Shape;156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7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5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ГЛЫБА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9" name="Google Shape;156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35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5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ОРЕХ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5" name="Google Shape;1575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5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АКСАКАЛ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1" name="Google Shape;1581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94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6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СТЕЛЛАЖ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7" name="Google Shape;158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314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6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УБОРКА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3" name="Google Shape;159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73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62"/>
          <p:cNvSpPr txBox="1">
            <a:spLocks noGrp="1"/>
          </p:cNvSpPr>
          <p:nvPr>
            <p:ph type="ctrTitle"/>
          </p:nvPr>
        </p:nvSpPr>
        <p:spPr>
          <a:xfrm>
            <a:off x="1722783" y="17346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0800" b="1" dirty="0" smtClean="0">
                <a:latin typeface="Arial"/>
                <a:ea typeface="Arial"/>
                <a:cs typeface="Arial"/>
                <a:sym typeface="Arial"/>
              </a:rPr>
              <a:t>ГАРДЕРОБ</a:t>
            </a:r>
            <a:endParaRPr sz="10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9" name="Google Shape;1599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503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900" b="1" dirty="0" smtClean="0">
                <a:latin typeface="Arial"/>
                <a:ea typeface="Arial"/>
                <a:cs typeface="Arial"/>
                <a:sym typeface="Arial"/>
              </a:rPr>
              <a:t>УКСУС</a:t>
            </a:r>
            <a:endParaRPr sz="149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2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6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</a:pPr>
            <a:r>
              <a:rPr lang="ru-RU" sz="11700" b="1" dirty="0" smtClean="0">
                <a:latin typeface="Arial"/>
                <a:ea typeface="Arial"/>
                <a:cs typeface="Arial"/>
                <a:sym typeface="Arial"/>
              </a:rPr>
              <a:t>СЕТКА</a:t>
            </a:r>
            <a:endParaRPr sz="117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7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6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СВОД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1" name="Google Shape;1611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6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НЕОН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7" name="Google Shape;1617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2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6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МОТИВ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3" name="Google Shape;162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5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6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БЕЛИЛА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9" name="Google Shape;1629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86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68"/>
          <p:cNvSpPr txBox="1">
            <a:spLocks noGrp="1"/>
          </p:cNvSpPr>
          <p:nvPr>
            <p:ph type="ctrTitle"/>
          </p:nvPr>
        </p:nvSpPr>
        <p:spPr>
          <a:xfrm>
            <a:off x="1754588" y="1774369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ФАРФОР</a:t>
            </a:r>
            <a:endParaRPr sz="13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5" name="Google Shape;1635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26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6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ЗЕМЛЯК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1" name="Google Shape;1641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3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7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ВЕРТЕЛ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7" name="Google Shape;1647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4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7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ОБЪЕМ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3" name="Google Shape;1653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43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7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ШАНС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9" name="Google Shape;1659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2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СТВОРКА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9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7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ДАЛЬ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5" name="Google Shape;1665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29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7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ОДЫШКА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1" name="Google Shape;1671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3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7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ЖАР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7" name="Google Shape;167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24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7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ПОДХАЛИМ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3" name="Google Shape;168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54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ЯГНЕНОК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9" name="Google Shape;1689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07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7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ФЛАНГ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5" name="Google Shape;1695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3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7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ЗАКУСЬ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1" name="Google Shape;1701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8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8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КАПРОН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7" name="Google Shape;1707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2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8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ДОЧЬ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3" name="Google Shape;1713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402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8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ИДЕАЛ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9" name="Google Shape;1719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49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КАНИКУЛЫ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61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8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ШТОРМ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5" name="Google Shape;172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17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8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ГРАФИНЯ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1" name="Google Shape;1731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8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ЖЕЛАНИЕ</a:t>
            </a:r>
            <a:endParaRPr sz="13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7" name="Google Shape;1737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6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8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ЗОЛА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9" name="Google Shape;1749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7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8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ГЛАГОЛ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5" name="Google Shape;1755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7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8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200" b="1" dirty="0" smtClean="0">
                <a:latin typeface="Arial"/>
                <a:ea typeface="Arial"/>
                <a:cs typeface="Arial"/>
                <a:sym typeface="Arial"/>
              </a:rPr>
              <a:t>ДЕТАЛЬ</a:t>
            </a:r>
            <a:endParaRPr sz="14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1" name="Google Shape;1761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41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9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ЛОБЗИК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7" name="Google Shape;1767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9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ДЕБОШИР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3" name="Google Shape;1773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9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8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</a:pPr>
            <a:r>
              <a:rPr lang="ru-RU" sz="14000" b="1" dirty="0" smtClean="0">
                <a:latin typeface="Arial"/>
                <a:ea typeface="Arial"/>
                <a:cs typeface="Arial"/>
                <a:sym typeface="Arial"/>
              </a:rPr>
              <a:t>ТАМБУР</a:t>
            </a:r>
            <a:endParaRPr sz="14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3" name="Google Shape;1743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8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92"/>
          <p:cNvSpPr txBox="1">
            <a:spLocks noGrp="1"/>
          </p:cNvSpPr>
          <p:nvPr>
            <p:ph type="ctrTitle"/>
          </p:nvPr>
        </p:nvSpPr>
        <p:spPr>
          <a:xfrm>
            <a:off x="1690256" y="195219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rPr lang="ru-RU" sz="13200" b="1" dirty="0" smtClean="0">
                <a:latin typeface="Arial"/>
                <a:ea typeface="Arial"/>
                <a:cs typeface="Arial"/>
                <a:sym typeface="Arial"/>
              </a:rPr>
              <a:t>ЗАПИСЬ</a:t>
            </a:r>
            <a:endParaRPr sz="13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9" name="Google Shape;1779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9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ПОМОШНИК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8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9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ПОЛКОВНИК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5" name="Google Shape;1785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4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9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ГАРАЖ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1" name="Google Shape;1791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3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9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ЗАСУХА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7" name="Google Shape;1797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4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9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СУММА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3" name="Google Shape;1803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2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97"/>
          <p:cNvSpPr txBox="1">
            <a:spLocks noGrp="1"/>
          </p:cNvSpPr>
          <p:nvPr>
            <p:ph type="ctrTitle"/>
          </p:nvPr>
        </p:nvSpPr>
        <p:spPr>
          <a:xfrm>
            <a:off x="1794345" y="167100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ЯБЛОНЯ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9" name="Google Shape;1809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84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9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ЭСКОРТ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5" name="Google Shape;1815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8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9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РЭПЕР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1" name="Google Shape;1821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7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0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ШАРНИР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7" name="Google Shape;1827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50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10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СВАЛКА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3" name="Google Shape;1833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2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10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ИЗЖОГА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9" name="Google Shape;1839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83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8099</TotalTime>
  <Words>399</Words>
  <Application>Microsoft Office PowerPoint</Application>
  <PresentationFormat>Широкоэкранный</PresentationFormat>
  <Paragraphs>277</Paragraphs>
  <Slides>254</Slides>
  <Notes>250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254</vt:i4>
      </vt:variant>
    </vt:vector>
  </HeadingPairs>
  <TitlesOfParts>
    <vt:vector size="259" baseType="lpstr">
      <vt:lpstr>Arial</vt:lpstr>
      <vt:lpstr>Calibri</vt:lpstr>
      <vt:lpstr>Calibri Light</vt:lpstr>
      <vt:lpstr>PF Din Text Cond Pro Medium</vt:lpstr>
      <vt:lpstr>Тема Office</vt:lpstr>
      <vt:lpstr>Презентация PowerPoint</vt:lpstr>
      <vt:lpstr>Презентация PowerPoint</vt:lpstr>
      <vt:lpstr>ТУР 1 БЛИЦ-КРОКОДИЛ</vt:lpstr>
      <vt:lpstr>БЛИЦ-КРОКОДИЛ</vt:lpstr>
      <vt:lpstr>ЛЮК</vt:lpstr>
      <vt:lpstr>УКСУС</vt:lpstr>
      <vt:lpstr>СТВОРКА</vt:lpstr>
      <vt:lpstr>КАНИКУЛЫ</vt:lpstr>
      <vt:lpstr>ПОМОШНИК</vt:lpstr>
      <vt:lpstr>БЕЧЕВКА</vt:lpstr>
      <vt:lpstr>ПАРОВАРКА</vt:lpstr>
      <vt:lpstr>ЛЕНИВЕЦ</vt:lpstr>
      <vt:lpstr>НАСОС</vt:lpstr>
      <vt:lpstr>ФОТОН</vt:lpstr>
      <vt:lpstr>ШАУРМА</vt:lpstr>
      <vt:lpstr>ПЕШКА</vt:lpstr>
      <vt:lpstr>СИБИРЬ</vt:lpstr>
      <vt:lpstr>ШАХТЕР</vt:lpstr>
      <vt:lpstr>МАНТО</vt:lpstr>
      <vt:lpstr>КАДИЛО</vt:lpstr>
      <vt:lpstr>МАК</vt:lpstr>
      <vt:lpstr>ШАЛАШ</vt:lpstr>
      <vt:lpstr>ПОРТАЛ</vt:lpstr>
      <vt:lpstr>БУСИНА</vt:lpstr>
      <vt:lpstr>ПУФИК</vt:lpstr>
      <vt:lpstr>ТАБУН</vt:lpstr>
      <vt:lpstr>ПЛИТОЧНИК</vt:lpstr>
      <vt:lpstr>ВИЗИТКА</vt:lpstr>
      <vt:lpstr>БАЗА</vt:lpstr>
      <vt:lpstr>ПЛЕТЕНЬ</vt:lpstr>
      <vt:lpstr>РАЗВЕДКА</vt:lpstr>
      <vt:lpstr>ФИТИЛЬ</vt:lpstr>
      <vt:lpstr>РАБОТНИК</vt:lpstr>
      <vt:lpstr>КАСКАДЕР</vt:lpstr>
      <vt:lpstr>ПАЕК</vt:lpstr>
      <vt:lpstr>ВЫСТРЕЛ</vt:lpstr>
      <vt:lpstr>ХАН</vt:lpstr>
      <vt:lpstr>РЯДОВОЙ</vt:lpstr>
      <vt:lpstr>БУРЛАК</vt:lpstr>
      <vt:lpstr>ЖАКЕТ</vt:lpstr>
      <vt:lpstr>ЭФИР</vt:lpstr>
      <vt:lpstr>БРЕЛОК</vt:lpstr>
      <vt:lpstr>ТУЗ</vt:lpstr>
      <vt:lpstr>АМПУЛА</vt:lpstr>
      <vt:lpstr>БЛАГОДАРНОСТЬ</vt:lpstr>
      <vt:lpstr>РЕЗУЛЬТАТ</vt:lpstr>
      <vt:lpstr>САХАР</vt:lpstr>
      <vt:lpstr>ХОЛСТ</vt:lpstr>
      <vt:lpstr>АГОНИЯ</vt:lpstr>
      <vt:lpstr>РАДАР</vt:lpstr>
      <vt:lpstr>ГНЕВ</vt:lpstr>
      <vt:lpstr>РУСЛО</vt:lpstr>
      <vt:lpstr>ГРИМЕР</vt:lpstr>
      <vt:lpstr>ГЛЫБА</vt:lpstr>
      <vt:lpstr>ОРЕХ</vt:lpstr>
      <vt:lpstr>АКСАКАЛ</vt:lpstr>
      <vt:lpstr>СТЕЛЛАЖ</vt:lpstr>
      <vt:lpstr>УБОРКА</vt:lpstr>
      <vt:lpstr>ГАРДЕРОБ</vt:lpstr>
      <vt:lpstr>СЕТКА</vt:lpstr>
      <vt:lpstr>СВОД</vt:lpstr>
      <vt:lpstr>НЕОН</vt:lpstr>
      <vt:lpstr>МОТИВ</vt:lpstr>
      <vt:lpstr>БЕЛИЛА</vt:lpstr>
      <vt:lpstr>ФАРФОР</vt:lpstr>
      <vt:lpstr>ЗЕМЛЯК</vt:lpstr>
      <vt:lpstr>ВЕРТЕЛ</vt:lpstr>
      <vt:lpstr>ОБЪЕМ</vt:lpstr>
      <vt:lpstr>ШАНС</vt:lpstr>
      <vt:lpstr>ДАЛЬ</vt:lpstr>
      <vt:lpstr>ОДЫШКА</vt:lpstr>
      <vt:lpstr>ЖАР</vt:lpstr>
      <vt:lpstr>ПОДХАЛИМ</vt:lpstr>
      <vt:lpstr>ЯГНЕНОК</vt:lpstr>
      <vt:lpstr>ФЛАНГ</vt:lpstr>
      <vt:lpstr>ЗАКУСЬ</vt:lpstr>
      <vt:lpstr>КАПРОН</vt:lpstr>
      <vt:lpstr>ДОЧЬ</vt:lpstr>
      <vt:lpstr>ИДЕАЛ</vt:lpstr>
      <vt:lpstr>ШТОРМ</vt:lpstr>
      <vt:lpstr>ГРАФИНЯ</vt:lpstr>
      <vt:lpstr>ЖЕЛАНИЕ</vt:lpstr>
      <vt:lpstr>ЗОЛА</vt:lpstr>
      <vt:lpstr>ГЛАГОЛ</vt:lpstr>
      <vt:lpstr>ДЕТАЛЬ</vt:lpstr>
      <vt:lpstr>ЛОБЗИК</vt:lpstr>
      <vt:lpstr>ДЕБОШИР</vt:lpstr>
      <vt:lpstr>ТАМБУР</vt:lpstr>
      <vt:lpstr>ЗАПИСЬ</vt:lpstr>
      <vt:lpstr>ПОЛКОВНИК</vt:lpstr>
      <vt:lpstr>ГАРАЖ</vt:lpstr>
      <vt:lpstr>ЗАСУХА</vt:lpstr>
      <vt:lpstr>СУММА</vt:lpstr>
      <vt:lpstr>ЯБЛОНЯ</vt:lpstr>
      <vt:lpstr>ЭСКОРТ</vt:lpstr>
      <vt:lpstr>РЭПЕР</vt:lpstr>
      <vt:lpstr>ШАРНИР</vt:lpstr>
      <vt:lpstr>СВАЛКА</vt:lpstr>
      <vt:lpstr>ИЗЖОГА</vt:lpstr>
      <vt:lpstr>ЖУЛИК</vt:lpstr>
      <vt:lpstr>СИДЕЛКА</vt:lpstr>
      <vt:lpstr>ВЫКУП</vt:lpstr>
      <vt:lpstr>КЛЕЩ</vt:lpstr>
      <vt:lpstr>ЛИРА</vt:lpstr>
      <vt:lpstr>ЗАГОН</vt:lpstr>
      <vt:lpstr>ИРИСКА</vt:lpstr>
      <vt:lpstr>БУХТА</vt:lpstr>
      <vt:lpstr>НАКАЗАНИЕ</vt:lpstr>
      <vt:lpstr>ТРЕЗУБЕЦ</vt:lpstr>
      <vt:lpstr>АЛЛАХ</vt:lpstr>
      <vt:lpstr>УРАВНЕНИЕ</vt:lpstr>
      <vt:lpstr>ГУБКА</vt:lpstr>
      <vt:lpstr>СНОП</vt:lpstr>
      <vt:lpstr>РЯБЬ</vt:lpstr>
      <vt:lpstr>ПЕРЕГОВОРЫ</vt:lpstr>
      <vt:lpstr>КАЗАК</vt:lpstr>
      <vt:lpstr>УЛОВ</vt:lpstr>
      <vt:lpstr>ВИХРЬ</vt:lpstr>
      <vt:lpstr>ПОЛКОВОДЕЦ</vt:lpstr>
      <vt:lpstr>САЖА</vt:lpstr>
      <vt:lpstr>ЛАМИНАТ</vt:lpstr>
      <vt:lpstr>ФОНД</vt:lpstr>
      <vt:lpstr>ОТЛИВ</vt:lpstr>
      <vt:lpstr>ПЛУТ</vt:lpstr>
      <vt:lpstr>ГАРНИР</vt:lpstr>
      <vt:lpstr>Презентация PowerPoint</vt:lpstr>
      <vt:lpstr>ТУР 2 СУПЕРКРОКО</vt:lpstr>
      <vt:lpstr>СУПЕРКРОКО</vt:lpstr>
      <vt:lpstr>Презентация PowerPoint</vt:lpstr>
      <vt:lpstr>ТУР 3 ДОСМОТРИ ДО КОНЦА</vt:lpstr>
      <vt:lpstr>ДОСМОТРИ ДО КОНЦА </vt:lpstr>
      <vt:lpstr>Презентация PowerPoint</vt:lpstr>
      <vt:lpstr>ТУР 4 КРОКУСЕЛЬ</vt:lpstr>
      <vt:lpstr>КРОКУСЕЛЬ</vt:lpstr>
      <vt:lpstr>МУКА</vt:lpstr>
      <vt:lpstr>ЛЕБЕДЬ</vt:lpstr>
      <vt:lpstr>ЖЕВАЧКА</vt:lpstr>
      <vt:lpstr>ОБОРОНА</vt:lpstr>
      <vt:lpstr>ШТАНГА</vt:lpstr>
      <vt:lpstr>ТОПОТ</vt:lpstr>
      <vt:lpstr>МАГИЯ</vt:lpstr>
      <vt:lpstr>БУРЯ</vt:lpstr>
      <vt:lpstr>ОЖОГ</vt:lpstr>
      <vt:lpstr>ГРЯЗЬ</vt:lpstr>
      <vt:lpstr>КОЧЕВНИК</vt:lpstr>
      <vt:lpstr>ДЕД</vt:lpstr>
      <vt:lpstr>ПЕСОЧНИЦА</vt:lpstr>
      <vt:lpstr>САЛЬТО</vt:lpstr>
      <vt:lpstr>ВАЗА</vt:lpstr>
      <vt:lpstr>ГАЗОН</vt:lpstr>
      <vt:lpstr>ДУДКА</vt:lpstr>
      <vt:lpstr>ПУТЕШЕСТВИЕ</vt:lpstr>
      <vt:lpstr>ВЕНТИЛЯТОР</vt:lpstr>
      <vt:lpstr>КОРЫТО</vt:lpstr>
      <vt:lpstr>КОФТА</vt:lpstr>
      <vt:lpstr>ПРОМОКАШКА</vt:lpstr>
      <vt:lpstr>КАЗАН</vt:lpstr>
      <vt:lpstr>ПОВТОР</vt:lpstr>
      <vt:lpstr>РЭПЕР</vt:lpstr>
      <vt:lpstr>БАРЖА</vt:lpstr>
      <vt:lpstr>СРУБ</vt:lpstr>
      <vt:lpstr>АТМОСФЕРА</vt:lpstr>
      <vt:lpstr>СИНИЦА</vt:lpstr>
      <vt:lpstr>БУДИЛЬНИК</vt:lpstr>
      <vt:lpstr>ПОКРЫВАЛО</vt:lpstr>
      <vt:lpstr>СТАНЦИЯ</vt:lpstr>
      <vt:lpstr>ССОРА</vt:lpstr>
      <vt:lpstr>ПУДЕЛЬ</vt:lpstr>
      <vt:lpstr>МУШКЕТЕР</vt:lpstr>
      <vt:lpstr>ОПРАВА</vt:lpstr>
      <vt:lpstr>ПОХОД</vt:lpstr>
      <vt:lpstr>ГНЕЗДО</vt:lpstr>
      <vt:lpstr>ОГРЫЗОК</vt:lpstr>
      <vt:lpstr>ПАЛАТА</vt:lpstr>
      <vt:lpstr>КОРОБКА</vt:lpstr>
      <vt:lpstr>ПОРТНОЙ</vt:lpstr>
      <vt:lpstr>ПОБЕГ</vt:lpstr>
      <vt:lpstr>ГРАММ</vt:lpstr>
      <vt:lpstr>ШОКОЛАД</vt:lpstr>
      <vt:lpstr>ПОДСТАВКА</vt:lpstr>
      <vt:lpstr>МУРАВЕЙНИК</vt:lpstr>
      <vt:lpstr>СИЯНИЕ</vt:lpstr>
      <vt:lpstr>ТРАМВАЙ</vt:lpstr>
      <vt:lpstr>СТИЛИСТ</vt:lpstr>
      <vt:lpstr>РАЗГОВОР</vt:lpstr>
      <vt:lpstr>ДЕСЕРТ</vt:lpstr>
      <vt:lpstr>ШИЛО</vt:lpstr>
      <vt:lpstr>СТРАУС</vt:lpstr>
      <vt:lpstr>МЕДИЦИНА</vt:lpstr>
      <vt:lpstr>ССОРА</vt:lpstr>
      <vt:lpstr>ЖЕЛАНИЕ</vt:lpstr>
      <vt:lpstr>ФАРТУК</vt:lpstr>
      <vt:lpstr>ВИЗГ</vt:lpstr>
      <vt:lpstr>ЧИСТОТА</vt:lpstr>
      <vt:lpstr>ТЫКВА</vt:lpstr>
      <vt:lpstr>РАССОЛ</vt:lpstr>
      <vt:lpstr>ПОВОЗКА</vt:lpstr>
      <vt:lpstr>ВКУС</vt:lpstr>
      <vt:lpstr>СТАНОК</vt:lpstr>
      <vt:lpstr>ШНУР</vt:lpstr>
      <vt:lpstr>ПЛЕСЕНЬ</vt:lpstr>
      <vt:lpstr>СКУЛЬПТОР</vt:lpstr>
      <vt:lpstr>РАСКРАСКА</vt:lpstr>
      <vt:lpstr>ХРАП</vt:lpstr>
      <vt:lpstr>ШЕПОТ</vt:lpstr>
      <vt:lpstr>ПРИЦЕЛ</vt:lpstr>
      <vt:lpstr>ПАУЗА</vt:lpstr>
      <vt:lpstr>КЛЕЙ</vt:lpstr>
      <vt:lpstr>РОЖОК</vt:lpstr>
      <vt:lpstr>ТУШЕНКА</vt:lpstr>
      <vt:lpstr>ПАРКОВКА</vt:lpstr>
      <vt:lpstr>ЭЛЕКТРОН</vt:lpstr>
      <vt:lpstr>УДИЛИЩЕ</vt:lpstr>
      <vt:lpstr>УВЕЧЬЕ</vt:lpstr>
      <vt:lpstr>ЗАГОВОР</vt:lpstr>
      <vt:lpstr>ЭЛИКСИР</vt:lpstr>
      <vt:lpstr>КИЯНКА</vt:lpstr>
      <vt:lpstr>ГИДРАВЛИКА</vt:lpstr>
      <vt:lpstr>ШЕРШЕНЬ</vt:lpstr>
      <vt:lpstr>МАРИНАД</vt:lpstr>
      <vt:lpstr>НАЖИВКА</vt:lpstr>
      <vt:lpstr>САФАРИ</vt:lpstr>
      <vt:lpstr>ТРАМВАЙ</vt:lpstr>
      <vt:lpstr>СТИЛИСТ</vt:lpstr>
      <vt:lpstr>РАЗГОВОР</vt:lpstr>
      <vt:lpstr>ДЕСЕРТ</vt:lpstr>
      <vt:lpstr>ЖБАН</vt:lpstr>
      <vt:lpstr>СТРАУС</vt:lpstr>
      <vt:lpstr>МЕДИЦИНА</vt:lpstr>
      <vt:lpstr>ТАРАН</vt:lpstr>
      <vt:lpstr>ЖЕЛАНИЕ</vt:lpstr>
      <vt:lpstr>ФАРТУК</vt:lpstr>
      <vt:lpstr>ВИЗГ</vt:lpstr>
      <vt:lpstr>ЧИСТОТА</vt:lpstr>
      <vt:lpstr>ТОПКА</vt:lpstr>
      <vt:lpstr>РАССОЛ</vt:lpstr>
      <vt:lpstr>ПОВОЗКА</vt:lpstr>
      <vt:lpstr>ВКУС</vt:lpstr>
      <vt:lpstr>СТАНОК</vt:lpstr>
      <vt:lpstr>ШНУР</vt:lpstr>
      <vt:lpstr>ПЛЕСЕНЬ</vt:lpstr>
      <vt:lpstr>СКУЛЬПТОР</vt:lpstr>
      <vt:lpstr>РАСКРАСКА</vt:lpstr>
      <vt:lpstr>ПОКОС</vt:lpstr>
      <vt:lpstr>ШЕПОТ</vt:lpstr>
      <vt:lpstr>ПРИЦЕЛ</vt:lpstr>
      <vt:lpstr>ПАУЗА</vt:lpstr>
      <vt:lpstr>КРОВ</vt:lpstr>
      <vt:lpstr>РОЖОК</vt:lpstr>
      <vt:lpstr>ТУШЕНКА</vt:lpstr>
      <vt:lpstr>ПАРКОВКА</vt:lpstr>
      <vt:lpstr>ЭЛЕКТРОН</vt:lpstr>
      <vt:lpstr>КОЛДОБИНА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Vitaliy Kozlov</dc:creator>
  <cp:lastModifiedBy>Vitaliy Kozlov</cp:lastModifiedBy>
  <cp:revision>228</cp:revision>
  <dcterms:modified xsi:type="dcterms:W3CDTF">2021-11-28T11:48:46Z</dcterms:modified>
</cp:coreProperties>
</file>