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9"/>
  </p:notesMasterIdLst>
  <p:sldIdLst>
    <p:sldId id="256" r:id="rId2"/>
    <p:sldId id="257" r:id="rId3"/>
    <p:sldId id="258" r:id="rId4"/>
    <p:sldId id="259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6" r:id="rId16"/>
    <p:sldId id="485" r:id="rId17"/>
    <p:sldId id="487" r:id="rId18"/>
    <p:sldId id="917" r:id="rId19"/>
    <p:sldId id="918" r:id="rId20"/>
    <p:sldId id="919" r:id="rId21"/>
    <p:sldId id="920" r:id="rId22"/>
    <p:sldId id="921" r:id="rId23"/>
    <p:sldId id="922" r:id="rId24"/>
    <p:sldId id="923" r:id="rId25"/>
    <p:sldId id="924" r:id="rId26"/>
    <p:sldId id="925" r:id="rId27"/>
    <p:sldId id="926" r:id="rId28"/>
    <p:sldId id="927" r:id="rId29"/>
    <p:sldId id="928" r:id="rId30"/>
    <p:sldId id="929" r:id="rId31"/>
    <p:sldId id="930" r:id="rId32"/>
    <p:sldId id="931" r:id="rId33"/>
    <p:sldId id="932" r:id="rId34"/>
    <p:sldId id="933" r:id="rId35"/>
    <p:sldId id="934" r:id="rId36"/>
    <p:sldId id="935" r:id="rId37"/>
    <p:sldId id="936" r:id="rId38"/>
    <p:sldId id="937" r:id="rId39"/>
    <p:sldId id="938" r:id="rId40"/>
    <p:sldId id="939" r:id="rId41"/>
    <p:sldId id="940" r:id="rId42"/>
    <p:sldId id="941" r:id="rId43"/>
    <p:sldId id="942" r:id="rId44"/>
    <p:sldId id="943" r:id="rId45"/>
    <p:sldId id="944" r:id="rId46"/>
    <p:sldId id="946" r:id="rId47"/>
    <p:sldId id="947" r:id="rId48"/>
    <p:sldId id="948" r:id="rId49"/>
    <p:sldId id="949" r:id="rId50"/>
    <p:sldId id="945" r:id="rId51"/>
    <p:sldId id="950" r:id="rId52"/>
    <p:sldId id="951" r:id="rId53"/>
    <p:sldId id="952" r:id="rId54"/>
    <p:sldId id="953" r:id="rId55"/>
    <p:sldId id="954" r:id="rId56"/>
    <p:sldId id="955" r:id="rId57"/>
    <p:sldId id="957" r:id="rId58"/>
    <p:sldId id="956" r:id="rId59"/>
    <p:sldId id="958" r:id="rId60"/>
    <p:sldId id="959" r:id="rId61"/>
    <p:sldId id="960" r:id="rId62"/>
    <p:sldId id="961" r:id="rId63"/>
    <p:sldId id="962" r:id="rId64"/>
    <p:sldId id="963" r:id="rId65"/>
    <p:sldId id="964" r:id="rId66"/>
    <p:sldId id="965" r:id="rId67"/>
    <p:sldId id="967" r:id="rId68"/>
    <p:sldId id="968" r:id="rId69"/>
    <p:sldId id="966" r:id="rId70"/>
    <p:sldId id="969" r:id="rId71"/>
    <p:sldId id="971" r:id="rId72"/>
    <p:sldId id="972" r:id="rId73"/>
    <p:sldId id="974" r:id="rId74"/>
    <p:sldId id="975" r:id="rId75"/>
    <p:sldId id="976" r:id="rId76"/>
    <p:sldId id="973" r:id="rId77"/>
    <p:sldId id="970" r:id="rId78"/>
    <p:sldId id="977" r:id="rId79"/>
    <p:sldId id="978" r:id="rId80"/>
    <p:sldId id="979" r:id="rId81"/>
    <p:sldId id="980" r:id="rId82"/>
    <p:sldId id="981" r:id="rId83"/>
    <p:sldId id="982" r:id="rId84"/>
    <p:sldId id="983" r:id="rId85"/>
    <p:sldId id="984" r:id="rId86"/>
    <p:sldId id="985" r:id="rId87"/>
    <p:sldId id="986" r:id="rId88"/>
    <p:sldId id="987" r:id="rId89"/>
    <p:sldId id="988" r:id="rId90"/>
    <p:sldId id="989" r:id="rId91"/>
    <p:sldId id="990" r:id="rId92"/>
    <p:sldId id="991" r:id="rId93"/>
    <p:sldId id="992" r:id="rId94"/>
    <p:sldId id="993" r:id="rId95"/>
    <p:sldId id="994" r:id="rId96"/>
    <p:sldId id="995" r:id="rId97"/>
    <p:sldId id="996" r:id="rId98"/>
    <p:sldId id="997" r:id="rId99"/>
    <p:sldId id="998" r:id="rId100"/>
    <p:sldId id="999" r:id="rId101"/>
    <p:sldId id="1000" r:id="rId102"/>
    <p:sldId id="1001" r:id="rId103"/>
    <p:sldId id="1386" r:id="rId104"/>
    <p:sldId id="1003" r:id="rId105"/>
    <p:sldId id="1004" r:id="rId106"/>
    <p:sldId id="1201" r:id="rId107"/>
    <p:sldId id="1203" r:id="rId108"/>
    <p:sldId id="1204" r:id="rId109"/>
    <p:sldId id="1205" r:id="rId110"/>
    <p:sldId id="1202" r:id="rId111"/>
    <p:sldId id="1206" r:id="rId112"/>
    <p:sldId id="1207" r:id="rId113"/>
    <p:sldId id="1208" r:id="rId114"/>
    <p:sldId id="1209" r:id="rId115"/>
    <p:sldId id="1210" r:id="rId116"/>
    <p:sldId id="1212" r:id="rId117"/>
    <p:sldId id="1213" r:id="rId118"/>
    <p:sldId id="1214" r:id="rId119"/>
    <p:sldId id="1215" r:id="rId120"/>
    <p:sldId id="1216" r:id="rId121"/>
    <p:sldId id="1217" r:id="rId122"/>
    <p:sldId id="1218" r:id="rId123"/>
    <p:sldId id="1219" r:id="rId124"/>
    <p:sldId id="1220" r:id="rId125"/>
    <p:sldId id="1211" r:id="rId126"/>
    <p:sldId id="1221" r:id="rId127"/>
    <p:sldId id="759" r:id="rId128"/>
    <p:sldId id="456" r:id="rId129"/>
    <p:sldId id="457" r:id="rId130"/>
    <p:sldId id="760" r:id="rId131"/>
    <p:sldId id="435" r:id="rId132"/>
    <p:sldId id="436" r:id="rId133"/>
    <p:sldId id="761" r:id="rId134"/>
    <p:sldId id="454" r:id="rId135"/>
    <p:sldId id="455" r:id="rId136"/>
    <p:sldId id="1387" r:id="rId137"/>
    <p:sldId id="762" r:id="rId1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3" name="Google Shape;1223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54001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72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02628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09389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14959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616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818149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486768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79182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156895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50934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426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226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00368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82013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00305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298624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960801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96340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90774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320041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07943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29090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399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6807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59286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048619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7377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51470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89023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78905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006575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81510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30074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65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48642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04133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97033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9170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1660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018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6319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4944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916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403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653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619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74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538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381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999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518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579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726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3640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94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7340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746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0968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0542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178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0606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24291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236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8795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6016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71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084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8586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6274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85665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6444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7139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135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73105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3196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13076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83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9329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0551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1050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6786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85829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91186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3887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6892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8553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2947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309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955087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70370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7264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3218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97234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81293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9326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2573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2829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4852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259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6673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6579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77068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5268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2847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3113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6614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18370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7929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42805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357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54184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84304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7047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0685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02604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3783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03213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71318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963415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2392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590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2291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427130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762026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37956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47408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7499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58498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276412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77153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8371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20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3" name="Google Shape;123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6" name="Google Shape;12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8" name="Google Shape;12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4" name="Google Shape;1244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5" name="Google Shape;124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1" name="Google Shape;1251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2" name="Google Shape;125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8" name="Google Shape;1258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9" name="Google Shape;1259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0" name="Google Shape;1260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1" name="Google Shape;126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2" name="Google Shape;126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3" name="Google Shape;126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8" name="Google Shape;126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76" name="Google Shape;1276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77" name="Google Shape;127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9" name="Google Shape;127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3" name="Google Shape;1283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84" name="Google Shape;128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5" name="Google Shape;128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0" name="Google Shape;129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6" name="Google Shape;122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7" name="Google Shape;1227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8" name="Google Shape;1228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9" name="Google Shape;122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ВЫСОТА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8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ПЛАН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КУЗЕН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1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КАПЛЯ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0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ПИСК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95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БАКЕНБАРДЫ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9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БЕРЛОГА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1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КАМЕРА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4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ИНСТРУКТОР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61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ДАМБА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6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ЛАРЕК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2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УПОР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1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КЛЫК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ВЕРА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1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ОБВАЛ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3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ПОДУШКА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0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ЦЕЗАРЬ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8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МОЛОТ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ПОГРЕБ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1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ПОЛКА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46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ЛОДОЧНИК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8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ПОВОДОК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2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УЧЕНЫЙ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9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СТЕЛЛАЖ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82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ТАБЛИЧКА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6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ТРОТУАР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7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ЕЛЬ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5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УСЛУГА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4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ЗАКАЗ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ЛУЖАЙКА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0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7611" y="2553596"/>
            <a:ext cx="9144000" cy="2996414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solidFill>
                  <a:srgbClr val="FF0000"/>
                </a:solidFill>
                <a:latin typeface="PF Din Text Cond Pro Medium" panose="02000500000000020004" pitchFamily="2" charset="0"/>
              </a:rPr>
              <a:t>ТУР 2</a:t>
            </a:r>
            <a:r>
              <a:rPr lang="ru-RU" sz="13000" b="1" dirty="0" smtClean="0">
                <a:latin typeface="PF Din Text Cond Pro Medium" panose="02000500000000020004" pitchFamily="2" charset="0"/>
              </a:rPr>
              <a:t/>
            </a:r>
            <a:br>
              <a:rPr lang="ru-RU" sz="13000" b="1" dirty="0" smtClean="0">
                <a:latin typeface="PF Din Text Cond Pro Medium" panose="02000500000000020004" pitchFamily="2" charset="0"/>
              </a:rPr>
            </a:br>
            <a:r>
              <a:rPr lang="ru-RU" sz="11100" b="1" dirty="0" smtClean="0">
                <a:latin typeface="PF Din Text Cond Pro Medium" panose="02000500000000020004" pitchFamily="2" charset="0"/>
              </a:rPr>
              <a:t>СЛОМАННЫЙ КРОКОДИЛ</a:t>
            </a:r>
            <a:endParaRPr lang="ru-RU" sz="111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92017" y="688037"/>
            <a:ext cx="6803667" cy="100981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PF Din Text Cond Pro Medium" panose="02000500000000020004" pitchFamily="2" charset="0"/>
              </a:rPr>
              <a:t>СЛОМАННЫЙ КРОКОДИЛ</a:t>
            </a:r>
            <a:endParaRPr lang="ru-RU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40758" y="1697853"/>
            <a:ext cx="11203387" cy="45300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400" b="1" dirty="0" smtClean="0">
                <a:latin typeface="+mn-lt"/>
              </a:rPr>
              <a:t>-      Играет вся команда. Игроки встают в шеренгу друг за другом.</a:t>
            </a:r>
          </a:p>
          <a:p>
            <a:pPr marL="571500" lvl="0" indent="-571500" algn="l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4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Первому игроку выдается слово, которое надо объяснить второму игроку</a:t>
            </a:r>
            <a:r>
              <a:rPr lang="en-US" sz="24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ru-RU" sz="24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за 1 минуту. </a:t>
            </a:r>
            <a:r>
              <a:rPr lang="ru-RU" sz="2400" b="1" dirty="0" smtClean="0">
                <a:latin typeface="+mn-lt"/>
              </a:rPr>
              <a:t>Как только второй игрок понял слово, он объясняет слово 3-ему игроку и т.д.</a:t>
            </a:r>
          </a:p>
          <a:p>
            <a:pPr marL="571500" indent="-571500" algn="l">
              <a:buFontTx/>
              <a:buChar char="-"/>
            </a:pPr>
            <a:r>
              <a:rPr lang="ru-RU" sz="2400" b="1" dirty="0" smtClean="0">
                <a:latin typeface="+mn-lt"/>
              </a:rPr>
              <a:t>Издавать звуки нельзя никому в команде.</a:t>
            </a:r>
            <a:endParaRPr lang="ru-RU" sz="2400" b="1" dirty="0">
              <a:latin typeface="+mn-lt"/>
            </a:endParaRPr>
          </a:p>
          <a:p>
            <a:pPr marL="571500" indent="-571500" algn="l">
              <a:buFontTx/>
              <a:buChar char="-"/>
            </a:pPr>
            <a:r>
              <a:rPr lang="ru-RU" sz="2400" b="1" dirty="0" smtClean="0">
                <a:latin typeface="+mn-lt"/>
              </a:rPr>
              <a:t>Если последний игрок говорит слово, которое загадал ведущий – команда получает 5 баллов.</a:t>
            </a:r>
          </a:p>
          <a:p>
            <a:pPr marL="571500" indent="-571500" algn="l">
              <a:buFontTx/>
              <a:buChar char="-"/>
            </a:pPr>
            <a:r>
              <a:rPr lang="ru-RU" sz="2400" b="1" dirty="0" smtClean="0">
                <a:latin typeface="+mn-lt"/>
              </a:rPr>
              <a:t>Остальные команды тоже принимают участие в игре. Во время розыгрыша, они отгадывают слово на скорость. Первая команда давшая ответ на бумажке ведущему получает 3 балла, вторая 2 балла и третья 1 балл.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189849" y="1710420"/>
            <a:ext cx="39052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5459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СТАРИК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3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192"/>
          <p:cNvSpPr txBox="1">
            <a:spLocks noGrp="1"/>
          </p:cNvSpPr>
          <p:nvPr>
            <p:ph type="ctrTitle"/>
          </p:nvPr>
        </p:nvSpPr>
        <p:spPr>
          <a:xfrm>
            <a:off x="1746637" y="263311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0"/>
              <a:buFont typeface="Arial"/>
              <a:buNone/>
            </a:pPr>
            <a:r>
              <a:rPr lang="ru-RU" sz="9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ТУР 3</a:t>
            </a:r>
            <a:r>
              <a:rPr lang="ru-RU" sz="9600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9600" b="1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9" name="Google Shape;2399;p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0865" y="2301274"/>
            <a:ext cx="11203500" cy="3643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Показываем слова повышенной сложности.</a:t>
            </a:r>
            <a:endParaRPr sz="1050"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Показывающий игрок,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случайным образом выбирает задание, называя цифру от 1 до 15.</a:t>
            </a:r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</a:t>
            </a: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объяснение дается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минуты.</a:t>
            </a:r>
            <a:endParaRPr sz="1050"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каждое объясненное задание команда получает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баллов</a:t>
            </a:r>
            <a:endParaRPr lang="ru-RU"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Другие команды тоже принимают участие в отгадывании. По истечении времени, если команда не смогла понять, что показывал игрок, другие команды имеют право высказать одну свою версию. Если она верна они получают 3 балла.</a:t>
            </a:r>
            <a:endParaRPr sz="1050" dirty="0"/>
          </a:p>
        </p:txBody>
      </p:sp>
      <p:sp>
        <p:nvSpPr>
          <p:cNvPr id="2407" name="Google Shape;2407;p193"/>
          <p:cNvSpPr/>
          <p:nvPr/>
        </p:nvSpPr>
        <p:spPr>
          <a:xfrm>
            <a:off x="4180015" y="1008461"/>
            <a:ext cx="3777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ПРАВИЛА:</a:t>
            </a:r>
            <a:endParaRPr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3454" y="29937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solidFill>
                  <a:srgbClr val="FF0000"/>
                </a:solidFill>
                <a:latin typeface="PF Din Text Cond Pro Medium" panose="02000500000000020004" pitchFamily="2" charset="0"/>
              </a:rPr>
              <a:t>ТУР 4</a:t>
            </a:r>
            <a:r>
              <a:rPr lang="ru-RU" sz="13000" b="1" dirty="0" smtClean="0">
                <a:latin typeface="PF Din Text Cond Pro Medium" panose="02000500000000020004" pitchFamily="2" charset="0"/>
              </a:rPr>
              <a:t/>
            </a:r>
            <a:br>
              <a:rPr lang="ru-RU" sz="13000" b="1" dirty="0" smtClean="0">
                <a:latin typeface="PF Din Text Cond Pro Medium" panose="02000500000000020004" pitchFamily="2" charset="0"/>
              </a:rPr>
            </a:br>
            <a:r>
              <a:rPr lang="ru-RU" sz="11100" b="1" dirty="0" smtClean="0">
                <a:latin typeface="PF Din Text Cond Pro Medium" panose="02000500000000020004" pitchFamily="2" charset="0"/>
              </a:rPr>
              <a:t>ДОСМОТРИ</a:t>
            </a:r>
            <a:br>
              <a:rPr lang="ru-RU" sz="11100" b="1" dirty="0" smtClean="0">
                <a:latin typeface="PF Din Text Cond Pro Medium" panose="02000500000000020004" pitchFamily="2" charset="0"/>
              </a:rPr>
            </a:br>
            <a:r>
              <a:rPr lang="ru-RU" sz="11100" b="1" dirty="0" smtClean="0">
                <a:latin typeface="PF Din Text Cond Pro Medium" panose="02000500000000020004" pitchFamily="2" charset="0"/>
              </a:rPr>
              <a:t>ДО КОНЦА</a:t>
            </a:r>
            <a:endParaRPr lang="ru-RU" sz="111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42003" y="93955"/>
            <a:ext cx="6803667" cy="164278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PF Din Text Cond Pro Medium" panose="02000500000000020004" pitchFamily="2" charset="0"/>
              </a:rPr>
              <a:t>ДОСМОТРИ</a:t>
            </a:r>
            <a:br>
              <a:rPr lang="ru-RU" b="1" dirty="0" smtClean="0">
                <a:latin typeface="PF Din Text Cond Pro Medium" panose="02000500000000020004" pitchFamily="2" charset="0"/>
              </a:rPr>
            </a:br>
            <a:r>
              <a:rPr lang="ru-RU" b="1" dirty="0" smtClean="0">
                <a:latin typeface="PF Din Text Cond Pro Medium" panose="02000500000000020004" pitchFamily="2" charset="0"/>
              </a:rPr>
              <a:t>ДО КОНЦА </a:t>
            </a:r>
            <a:endParaRPr lang="ru-RU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32738" y="2850370"/>
            <a:ext cx="11203387" cy="3449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2800" b="1" dirty="0" smtClean="0">
                <a:latin typeface="+mn-lt"/>
              </a:rPr>
              <a:t>- Команда выбирает одного игрока, который будет выполнять задание.</a:t>
            </a:r>
          </a:p>
          <a:p>
            <a:pPr marL="457200" indent="-457200" algn="l">
              <a:buFontTx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Задача: показать, загаданное слово только один раз так, чтобы команда поняла его значение. </a:t>
            </a:r>
          </a:p>
          <a:p>
            <a:pPr marL="457200" indent="-457200" algn="l">
              <a:buFontTx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только игрок закончил,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команда, посовещавшись минуту, должна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дать ответ. Ответ может быть только один.</a:t>
            </a:r>
          </a:p>
          <a:p>
            <a:pPr marL="457200" indent="-457200" algn="l">
              <a:buFontTx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ответ верный, команда </a:t>
            </a:r>
            <a:r>
              <a:rPr lang="ru-RU" sz="2800" b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получает </a:t>
            </a:r>
            <a:r>
              <a:rPr lang="ru-RU" sz="2800" b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баллов.</a:t>
            </a:r>
          </a:p>
          <a:p>
            <a:pPr marL="457200" indent="-457200" algn="l">
              <a:buFontTx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ответ не верный. Остальные команды могут дать свои ответы. При правильной версии они получают по 3 балла.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847423" y="1736742"/>
            <a:ext cx="4081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3061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42003" y="93955"/>
            <a:ext cx="6803667" cy="164278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PF Din Text Cond Pro Medium" panose="02000500000000020004" pitchFamily="2" charset="0"/>
              </a:rPr>
              <a:t>ДОСМОТРИ</a:t>
            </a:r>
            <a:br>
              <a:rPr lang="ru-RU" b="1" dirty="0" smtClean="0">
                <a:latin typeface="PF Din Text Cond Pro Medium" panose="02000500000000020004" pitchFamily="2" charset="0"/>
              </a:rPr>
            </a:br>
            <a:r>
              <a:rPr lang="ru-RU" b="1" dirty="0" smtClean="0">
                <a:latin typeface="PF Din Text Cond Pro Medium" panose="02000500000000020004" pitchFamily="2" charset="0"/>
              </a:rPr>
              <a:t>ДО КОНЦА </a:t>
            </a:r>
            <a:endParaRPr lang="ru-RU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  <p:pic>
        <p:nvPicPr>
          <p:cNvPr id="6" name="Обратный отсчёт - 1 минута (таймер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43443" y="1980127"/>
            <a:ext cx="7916214" cy="44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6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ЛАМА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08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НАПИЛЬНИК</a:t>
            </a:r>
            <a:endParaRPr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8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ЛИПА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ЗАСОС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3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ПОЛЕННИЦА</a:t>
            </a:r>
            <a:endParaRPr lang="ru-RU"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4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АВАРИЯ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6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8" name="Google Shape;130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14"/>
          <p:cNvSpPr txBox="1"/>
          <p:nvPr/>
        </p:nvSpPr>
        <p:spPr>
          <a:xfrm>
            <a:off x="850789" y="2386620"/>
            <a:ext cx="10209475" cy="418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Нельзя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использовать звуки – СОВСЕМ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!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Мы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отгадываем только имена сущ., в Им. падеже, ед. числа.(слова исключения – </a:t>
            </a:r>
            <a:r>
              <a:rPr lang="ru-RU" sz="2800" i="0" u="none" strike="noStrike" cap="none" dirty="0" err="1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искл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.)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На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себе ничего показывать нельзя. 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Использовать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предметы вокруг нельзя. Все объясняем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dirty="0" smtClean="0">
                <a:latin typeface="PF Din Text Cond Pro Medium" panose="02000500000000020004" pitchFamily="2" charset="0"/>
              </a:rPr>
              <a:t>Запрещается </a:t>
            </a:r>
            <a:r>
              <a:rPr lang="ru-RU" sz="2800" dirty="0">
                <a:latin typeface="PF Din Text Cond Pro Medium" panose="02000500000000020004" pitchFamily="2" charset="0"/>
              </a:rPr>
              <a:t>показывать загаданное слово по буквам, т.е. показывать слова, первые буквы которых будут складывать загаданное </a:t>
            </a:r>
            <a:r>
              <a:rPr lang="ru-RU" sz="2800" dirty="0" smtClean="0">
                <a:latin typeface="PF Din Text Cond Pro Medium" panose="02000500000000020004" pitchFamily="2" charset="0"/>
              </a:rPr>
              <a:t>слово. (кроме специального конкурса)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lang="ru-RU" sz="2800" dirty="0" smtClean="0">
                <a:latin typeface="PF Din Text Cond Pro Medium" panose="02000500000000020004" pitchFamily="2" charset="0"/>
              </a:rPr>
              <a:t>Запрещается объяснять слова по частям, слогам  </a:t>
            </a:r>
            <a:r>
              <a:rPr lang="ru-RU" sz="2800" dirty="0">
                <a:latin typeface="PF Din Text Cond Pro Medium" panose="02000500000000020004" pitchFamily="2" charset="0"/>
              </a:rPr>
              <a:t>(кроме специального </a:t>
            </a:r>
            <a:r>
              <a:rPr lang="ru-RU" sz="2800" dirty="0" smtClean="0">
                <a:latin typeface="PF Din Text Cond Pro Medium" panose="02000500000000020004" pitchFamily="2" charset="0"/>
              </a:rPr>
              <a:t>конкурса)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Если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вы не знаете значения 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слова -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это ваша проблема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</a:t>
            </a:r>
            <a:endParaRPr sz="2800" i="0" u="none" strike="noStrike" cap="none" dirty="0">
              <a:solidFill>
                <a:schemeClr val="dk1"/>
              </a:solidFill>
              <a:latin typeface="PF Din Text Cond Pro Medium" panose="02000500000000020004" pitchFamily="2" charset="0"/>
              <a:sym typeface="Arial"/>
            </a:endParaRPr>
          </a:p>
        </p:txBody>
      </p:sp>
      <p:sp>
        <p:nvSpPr>
          <p:cNvPr id="1310" name="Google Shape;1310;p14"/>
          <p:cNvSpPr txBox="1"/>
          <p:nvPr/>
        </p:nvSpPr>
        <p:spPr>
          <a:xfrm>
            <a:off x="3593991" y="613478"/>
            <a:ext cx="47991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ru-RU" sz="4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ОБЩИЕ ПРАВИЛА:</a:t>
            </a:r>
            <a:endParaRPr sz="4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ЮБИЛЕЙ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2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КАЛЕЙДОСКОП</a:t>
            </a:r>
            <a:endParaRPr lang="ru-RU"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8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СЧАСТЛИВЧИК</a:t>
            </a:r>
            <a:endParaRPr lang="ru-RU"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6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ЭНЕРГИЯ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71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БУДУЩЕЕ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1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НЕМЕЦ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21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ВОДОРОСЛЬ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8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ПОДКЛАДКА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8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ОКУРОК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7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ИНТЕРВЬЮ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20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5"/>
          <p:cNvSpPr txBox="1">
            <a:spLocks noGrp="1"/>
          </p:cNvSpPr>
          <p:nvPr>
            <p:ph type="ctrTitle"/>
          </p:nvPr>
        </p:nvSpPr>
        <p:spPr>
          <a:xfrm>
            <a:off x="1746637" y="263311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0"/>
              <a:buFont typeface="Arial"/>
              <a:buNone/>
            </a:pPr>
            <a:r>
              <a:rPr lang="ru-RU" sz="117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ТУР 1</a:t>
            </a:r>
            <a:r>
              <a:rPr lang="ru-RU" sz="11700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1700" b="1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9990" b="1" dirty="0">
                <a:latin typeface="Arial"/>
                <a:ea typeface="Arial"/>
                <a:cs typeface="Arial"/>
                <a:sym typeface="Arial"/>
              </a:rPr>
              <a:t>БЛИЦ-КРОКОДИЛ</a:t>
            </a:r>
            <a:endParaRPr sz="999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6" name="Google Shape;13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ВЫБОРЫ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185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БЛУЗКА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30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ЛЕКЦИЯ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15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ВЫСТАВКА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86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КВАРТИРА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2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ДВОЙНИК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4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КУРОРТ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7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ПОРОХ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0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ГРЯДКА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9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МАСТЕР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7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6"/>
          <p:cNvSpPr txBox="1">
            <a:spLocks noGrp="1"/>
          </p:cNvSpPr>
          <p:nvPr>
            <p:ph type="ctrTitle"/>
          </p:nvPr>
        </p:nvSpPr>
        <p:spPr>
          <a:xfrm>
            <a:off x="7521933" y="389630"/>
            <a:ext cx="4481920" cy="7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sz="3600" b="1" dirty="0">
                <a:latin typeface="Arial"/>
                <a:ea typeface="Arial"/>
                <a:cs typeface="Arial"/>
                <a:sym typeface="Arial"/>
              </a:rPr>
              <a:t>БЛИЦ-КРОКОДИЛ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2" name="Google Shape;13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16"/>
          <p:cNvSpPr txBox="1"/>
          <p:nvPr/>
        </p:nvSpPr>
        <p:spPr>
          <a:xfrm>
            <a:off x="800353" y="2361536"/>
            <a:ext cx="11203500" cy="333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Команде д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ается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мин.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то, чтобы 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объяснить,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можно больше слов. </a:t>
            </a:r>
            <a:endParaRPr lang="ru-RU" sz="36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Команда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выбирает игрока, который будет объяснять слова, остальные </a:t>
            </a: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отгадывают. В следующем круге показывающий обязательно меняется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ru-RU" sz="36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Играем 120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слов. Каждое слово это 1 балл.</a:t>
            </a:r>
            <a:endParaRPr sz="36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5" name="Google Shape;1321;p16"/>
          <p:cNvSpPr txBox="1">
            <a:spLocks/>
          </p:cNvSpPr>
          <p:nvPr/>
        </p:nvSpPr>
        <p:spPr>
          <a:xfrm>
            <a:off x="3792375" y="1281174"/>
            <a:ext cx="4481920" cy="7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ИКОНА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ПАНИКА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59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ЕВРОПА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6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КАЧЕЛИ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0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ЗАВТРАК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3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ЗАКАЗ</a:t>
            </a:r>
            <a:endParaRPr lang="ru-RU" sz="13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6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КОПИЛКА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3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ПРАВИЛО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2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СИЛА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8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ПРОВАЛ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8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ПАНК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1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ФРАГМЕНТ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1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ГАРАЖ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5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ОСКАЛ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97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АЙСБЕРГ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68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КОЗЫРЬ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8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ВЕРБЛЮД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2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МИЛЛИЛИТР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92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ЖИЗНЬ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8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БУМЕРАНГ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09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КУЛЕК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39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900" b="1" dirty="0" smtClean="0">
                <a:latin typeface="Arial"/>
                <a:ea typeface="Arial"/>
                <a:cs typeface="Arial"/>
                <a:sym typeface="Arial"/>
              </a:rPr>
              <a:t>САМЕЦ</a:t>
            </a:r>
            <a:endParaRPr sz="149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9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ВАЛУН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1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ЛОСЬ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5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СКОРОСТЬ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6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ПРОБЕЖКА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3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АЭРОПЛАН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80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БАРДАК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ТАПОЧКИ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30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СВЕРЛО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42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МИНА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0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ОРГАБЛЕНИЕ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0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900" b="1" dirty="0" smtClean="0">
                <a:latin typeface="Arial"/>
                <a:ea typeface="Arial"/>
                <a:cs typeface="Arial"/>
                <a:sym typeface="Arial"/>
              </a:rPr>
              <a:t>ПЕНА</a:t>
            </a:r>
            <a:endParaRPr sz="149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2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ПОДЛИВА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3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ПЕНАЛ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6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ЗАРАЗА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1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РАБОТА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7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ПИЛЮЛЯ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БАЙК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7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ТРУБАЧ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6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КОТЕЛОК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1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ЗАПАСКА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6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ЗАПЛАТА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05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РУПОР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9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ДЖУНГЛИ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1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СПИЛ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5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ПОСЫЛКА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9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РАУНД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ЛЕКЦИЯ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7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АГЕНТ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6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КОМОД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7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КУЛИНАР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5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ОЛИГАРХ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1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СОКРОВИЩЕ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0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ДРОН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61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ПЕРПОНКА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4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ЛЕШИЙ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2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КОЧЕРГА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1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ПРОСТУДА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8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ТЫКВА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4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ГРОМ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4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ОХРАННИК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8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ЦУНАМИ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77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ПЕРСТЕНЬ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ДАЙВЕР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74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283</Words>
  <Application>Microsoft Office PowerPoint</Application>
  <PresentationFormat>Широкоэкранный</PresentationFormat>
  <Paragraphs>160</Paragraphs>
  <Slides>137</Slides>
  <Notes>132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137</vt:i4>
      </vt:variant>
    </vt:vector>
  </HeadingPairs>
  <TitlesOfParts>
    <vt:vector size="142" baseType="lpstr">
      <vt:lpstr>Arial</vt:lpstr>
      <vt:lpstr>Calibri</vt:lpstr>
      <vt:lpstr>Calibri Light</vt:lpstr>
      <vt:lpstr>PF Din Text Cond Pro Medium</vt:lpstr>
      <vt:lpstr>Тема Office</vt:lpstr>
      <vt:lpstr>Презентация PowerPoint</vt:lpstr>
      <vt:lpstr>Презентация PowerPoint</vt:lpstr>
      <vt:lpstr>ТУР 1 БЛИЦ-КРОКОДИЛ</vt:lpstr>
      <vt:lpstr>БЛИЦ-КРОКОДИЛ</vt:lpstr>
      <vt:lpstr>ПАНК</vt:lpstr>
      <vt:lpstr>САМЕЦ</vt:lpstr>
      <vt:lpstr>ПЕНА</vt:lpstr>
      <vt:lpstr>РУПОР</vt:lpstr>
      <vt:lpstr>ДРОН</vt:lpstr>
      <vt:lpstr>ВЫСОТА</vt:lpstr>
      <vt:lpstr>УПОР</vt:lpstr>
      <vt:lpstr>УЧЕНЫЙ</vt:lpstr>
      <vt:lpstr>СТАРИК</vt:lpstr>
      <vt:lpstr>ЛАМА</vt:lpstr>
      <vt:lpstr>НАПИЛЬНИК</vt:lpstr>
      <vt:lpstr>ЛИПА</vt:lpstr>
      <vt:lpstr>ЗАСОС</vt:lpstr>
      <vt:lpstr>ПОЛЕННИЦА</vt:lpstr>
      <vt:lpstr>АВАРИЯ</vt:lpstr>
      <vt:lpstr>ЮБИЛЕЙ</vt:lpstr>
      <vt:lpstr>КАЛЕЙДОСКОП</vt:lpstr>
      <vt:lpstr>СЧАСТЛИВЧИК</vt:lpstr>
      <vt:lpstr>ЭНЕРГИЯ</vt:lpstr>
      <vt:lpstr>БУДУЩЕЕ</vt:lpstr>
      <vt:lpstr>НЕМЕЦ</vt:lpstr>
      <vt:lpstr>ВОДОРОСЛЬ</vt:lpstr>
      <vt:lpstr>ПОДКЛАДКА</vt:lpstr>
      <vt:lpstr>ОКУРОК</vt:lpstr>
      <vt:lpstr>ИНТЕРВЬЮ</vt:lpstr>
      <vt:lpstr>ВЫБОРЫ</vt:lpstr>
      <vt:lpstr>БЛУЗКА</vt:lpstr>
      <vt:lpstr>ЛЕКЦИЯ</vt:lpstr>
      <vt:lpstr>ВЫСТАВКА</vt:lpstr>
      <vt:lpstr>КВАРТИРА</vt:lpstr>
      <vt:lpstr>ДВОЙНИК</vt:lpstr>
      <vt:lpstr>КУРОРТ</vt:lpstr>
      <vt:lpstr>ПОРОХ</vt:lpstr>
      <vt:lpstr>ГРЯДКА</vt:lpstr>
      <vt:lpstr>МАСТЕР</vt:lpstr>
      <vt:lpstr>ИКОНА</vt:lpstr>
      <vt:lpstr>ПАНИКА</vt:lpstr>
      <vt:lpstr>ЕВРОПА</vt:lpstr>
      <vt:lpstr>КАЧЕЛИ</vt:lpstr>
      <vt:lpstr>ЗАВТРАК</vt:lpstr>
      <vt:lpstr>ЗАКАЗ</vt:lpstr>
      <vt:lpstr>КОПИЛКА</vt:lpstr>
      <vt:lpstr>ПРАВИЛО</vt:lpstr>
      <vt:lpstr>СИЛА</vt:lpstr>
      <vt:lpstr>ПРОВАЛ</vt:lpstr>
      <vt:lpstr>ФРАГМЕНТ</vt:lpstr>
      <vt:lpstr>ГАРАЖ</vt:lpstr>
      <vt:lpstr>ОСКАЛ</vt:lpstr>
      <vt:lpstr>АЙСБЕРГ</vt:lpstr>
      <vt:lpstr>КОЗЫРЬ</vt:lpstr>
      <vt:lpstr>ВЕРБЛЮД</vt:lpstr>
      <vt:lpstr>МИЛЛИЛИТР</vt:lpstr>
      <vt:lpstr>ЖИЗНЬ</vt:lpstr>
      <vt:lpstr>БУМЕРАНГ</vt:lpstr>
      <vt:lpstr>КУЛЕК</vt:lpstr>
      <vt:lpstr>ВАЛУН</vt:lpstr>
      <vt:lpstr>ЛОСЬ</vt:lpstr>
      <vt:lpstr>СКОРОСТЬ</vt:lpstr>
      <vt:lpstr>ПРОБЕЖКА</vt:lpstr>
      <vt:lpstr>АЭРОПЛАН</vt:lpstr>
      <vt:lpstr>БАРДАК</vt:lpstr>
      <vt:lpstr>ТАПОЧКИ</vt:lpstr>
      <vt:lpstr>СВЕРЛО</vt:lpstr>
      <vt:lpstr>МИНА</vt:lpstr>
      <vt:lpstr>ОРГАБЛЕНИЕ</vt:lpstr>
      <vt:lpstr>ПОДЛИВА</vt:lpstr>
      <vt:lpstr>ПЕНАЛ</vt:lpstr>
      <vt:lpstr>ЗАРАЗА</vt:lpstr>
      <vt:lpstr>РАБОТА</vt:lpstr>
      <vt:lpstr>ПИЛЮЛЯ</vt:lpstr>
      <vt:lpstr>БАЙК</vt:lpstr>
      <vt:lpstr>ТРУБАЧ</vt:lpstr>
      <vt:lpstr>КОТЕЛОК</vt:lpstr>
      <vt:lpstr>ЗАПАСКА</vt:lpstr>
      <vt:lpstr>ЗАПЛАТА</vt:lpstr>
      <vt:lpstr>ДЖУНГЛИ</vt:lpstr>
      <vt:lpstr>СПИЛ</vt:lpstr>
      <vt:lpstr>ПОСЫЛКА</vt:lpstr>
      <vt:lpstr>РАУНД</vt:lpstr>
      <vt:lpstr>ЛЕКЦИЯ</vt:lpstr>
      <vt:lpstr>АГЕНТ</vt:lpstr>
      <vt:lpstr>КОМОД</vt:lpstr>
      <vt:lpstr>КУЛИНАР</vt:lpstr>
      <vt:lpstr>ОЛИГАРХ</vt:lpstr>
      <vt:lpstr>СОКРОВИЩЕ</vt:lpstr>
      <vt:lpstr>ПЕРПОНКА</vt:lpstr>
      <vt:lpstr>ЛЕШИЙ</vt:lpstr>
      <vt:lpstr>КОЧЕРГА</vt:lpstr>
      <vt:lpstr>ПРОСТУДА</vt:lpstr>
      <vt:lpstr>ТЫКВА</vt:lpstr>
      <vt:lpstr>ГРОМ</vt:lpstr>
      <vt:lpstr>ОХРАННИК</vt:lpstr>
      <vt:lpstr>ЦУНАМИ</vt:lpstr>
      <vt:lpstr>ПЕРСТЕНЬ</vt:lpstr>
      <vt:lpstr>ДАЙВЕР</vt:lpstr>
      <vt:lpstr>ПЛАН</vt:lpstr>
      <vt:lpstr>КУЗЕН</vt:lpstr>
      <vt:lpstr>КАПЛЯ</vt:lpstr>
      <vt:lpstr>ПИСК</vt:lpstr>
      <vt:lpstr>БАКЕНБАРДЫ</vt:lpstr>
      <vt:lpstr>БЕРЛОГА</vt:lpstr>
      <vt:lpstr>КАМЕРА</vt:lpstr>
      <vt:lpstr>ИНСТРУКТОР</vt:lpstr>
      <vt:lpstr>ДАМБА</vt:lpstr>
      <vt:lpstr>ЛАРЕК</vt:lpstr>
      <vt:lpstr>КЛЫК</vt:lpstr>
      <vt:lpstr>ВЕРА</vt:lpstr>
      <vt:lpstr>ОБВАЛ</vt:lpstr>
      <vt:lpstr>ПОДУШКА</vt:lpstr>
      <vt:lpstr>ЦЕЗАРЬ</vt:lpstr>
      <vt:lpstr>МОЛОТ</vt:lpstr>
      <vt:lpstr>ПОГРЕБ</vt:lpstr>
      <vt:lpstr>ПОЛКА</vt:lpstr>
      <vt:lpstr>ЛОДОЧНИК</vt:lpstr>
      <vt:lpstr>ПОВОДОК</vt:lpstr>
      <vt:lpstr>СТЕЛЛАЖ</vt:lpstr>
      <vt:lpstr>ТАБЛИЧКА</vt:lpstr>
      <vt:lpstr>ТРОТУАР</vt:lpstr>
      <vt:lpstr>ЕЛЬ</vt:lpstr>
      <vt:lpstr>УСЛУГА</vt:lpstr>
      <vt:lpstr>ЗАКАЗ</vt:lpstr>
      <vt:lpstr>ЛУЖАЙКА</vt:lpstr>
      <vt:lpstr>Презентация PowerPoint</vt:lpstr>
      <vt:lpstr>ТУР 2 СЛОМАННЫЙ КРОКОДИЛ</vt:lpstr>
      <vt:lpstr>СЛОМАННЫЙ КРОКОДИЛ</vt:lpstr>
      <vt:lpstr>Презентация PowerPoint</vt:lpstr>
      <vt:lpstr>ТУР 3 СУПЕРКРОКО</vt:lpstr>
      <vt:lpstr>СУПЕРКРОКО</vt:lpstr>
      <vt:lpstr>Презентация PowerPoint</vt:lpstr>
      <vt:lpstr>ТУР 4 ДОСМОТРИ ДО КОНЦА</vt:lpstr>
      <vt:lpstr>ДОСМОТРИ ДО КОНЦА </vt:lpstr>
      <vt:lpstr>ДОСМОТРИ ДО КОНЦА 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Vitaliy Kozlov</dc:creator>
  <cp:lastModifiedBy>МастераНауки</cp:lastModifiedBy>
  <cp:revision>136</cp:revision>
  <dcterms:modified xsi:type="dcterms:W3CDTF">2021-10-03T14:50:36Z</dcterms:modified>
</cp:coreProperties>
</file>