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6"/>
  </p:notesMasterIdLst>
  <p:sldIdLst>
    <p:sldId id="256" r:id="rId2"/>
    <p:sldId id="257" r:id="rId3"/>
    <p:sldId id="258" r:id="rId4"/>
    <p:sldId id="259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6" r:id="rId16"/>
    <p:sldId id="485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30" r:id="rId31"/>
    <p:sldId id="931" r:id="rId32"/>
    <p:sldId id="929" r:id="rId33"/>
    <p:sldId id="932" r:id="rId34"/>
    <p:sldId id="933" r:id="rId35"/>
    <p:sldId id="934" r:id="rId36"/>
    <p:sldId id="935" r:id="rId37"/>
    <p:sldId id="936" r:id="rId38"/>
    <p:sldId id="938" r:id="rId39"/>
    <p:sldId id="939" r:id="rId40"/>
    <p:sldId id="940" r:id="rId41"/>
    <p:sldId id="941" r:id="rId42"/>
    <p:sldId id="937" r:id="rId43"/>
    <p:sldId id="942" r:id="rId44"/>
    <p:sldId id="943" r:id="rId45"/>
    <p:sldId id="944" r:id="rId46"/>
    <p:sldId id="946" r:id="rId47"/>
    <p:sldId id="947" r:id="rId48"/>
    <p:sldId id="948" r:id="rId49"/>
    <p:sldId id="949" r:id="rId50"/>
    <p:sldId id="945" r:id="rId51"/>
    <p:sldId id="950" r:id="rId52"/>
    <p:sldId id="951" r:id="rId53"/>
    <p:sldId id="952" r:id="rId54"/>
    <p:sldId id="953" r:id="rId55"/>
    <p:sldId id="954" r:id="rId56"/>
    <p:sldId id="955" r:id="rId57"/>
    <p:sldId id="957" r:id="rId58"/>
    <p:sldId id="956" r:id="rId59"/>
    <p:sldId id="958" r:id="rId60"/>
    <p:sldId id="959" r:id="rId61"/>
    <p:sldId id="960" r:id="rId62"/>
    <p:sldId id="961" r:id="rId63"/>
    <p:sldId id="962" r:id="rId64"/>
    <p:sldId id="963" r:id="rId65"/>
    <p:sldId id="965" r:id="rId66"/>
    <p:sldId id="967" r:id="rId67"/>
    <p:sldId id="964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3" r:id="rId77"/>
    <p:sldId id="970" r:id="rId78"/>
    <p:sldId id="977" r:id="rId79"/>
    <p:sldId id="978" r:id="rId80"/>
    <p:sldId id="979" r:id="rId81"/>
    <p:sldId id="980" r:id="rId82"/>
    <p:sldId id="981" r:id="rId83"/>
    <p:sldId id="982" r:id="rId84"/>
    <p:sldId id="983" r:id="rId85"/>
    <p:sldId id="984" r:id="rId86"/>
    <p:sldId id="986" r:id="rId87"/>
    <p:sldId id="987" r:id="rId88"/>
    <p:sldId id="985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386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35" r:id="rId129"/>
    <p:sldId id="436" r:id="rId130"/>
    <p:sldId id="761" r:id="rId131"/>
    <p:sldId id="454" r:id="rId132"/>
    <p:sldId id="455" r:id="rId133"/>
    <p:sldId id="762" r:id="rId134"/>
    <p:sldId id="1388" r:id="rId135"/>
    <p:sldId id="1389" r:id="rId136"/>
    <p:sldId id="1424" r:id="rId137"/>
    <p:sldId id="1425" r:id="rId138"/>
    <p:sldId id="1426" r:id="rId139"/>
    <p:sldId id="1427" r:id="rId140"/>
    <p:sldId id="1428" r:id="rId141"/>
    <p:sldId id="1429" r:id="rId142"/>
    <p:sldId id="1430" r:id="rId143"/>
    <p:sldId id="1431" r:id="rId144"/>
    <p:sldId id="1432" r:id="rId145"/>
    <p:sldId id="1433" r:id="rId146"/>
    <p:sldId id="1434" r:id="rId147"/>
    <p:sldId id="1435" r:id="rId148"/>
    <p:sldId id="1436" r:id="rId149"/>
    <p:sldId id="1437" r:id="rId150"/>
    <p:sldId id="1438" r:id="rId151"/>
    <p:sldId id="1439" r:id="rId152"/>
    <p:sldId id="1440" r:id="rId153"/>
    <p:sldId id="1441" r:id="rId154"/>
    <p:sldId id="1442" r:id="rId155"/>
    <p:sldId id="1443" r:id="rId156"/>
    <p:sldId id="1444" r:id="rId157"/>
    <p:sldId id="1445" r:id="rId158"/>
    <p:sldId id="1446" r:id="rId159"/>
    <p:sldId id="1447" r:id="rId160"/>
    <p:sldId id="1448" r:id="rId161"/>
    <p:sldId id="1449" r:id="rId162"/>
    <p:sldId id="1450" r:id="rId163"/>
    <p:sldId id="1451" r:id="rId164"/>
    <p:sldId id="1452" r:id="rId165"/>
    <p:sldId id="1453" r:id="rId166"/>
    <p:sldId id="1454" r:id="rId167"/>
    <p:sldId id="1455" r:id="rId168"/>
    <p:sldId id="1456" r:id="rId169"/>
    <p:sldId id="1457" r:id="rId170"/>
    <p:sldId id="1458" r:id="rId171"/>
    <p:sldId id="1459" r:id="rId172"/>
    <p:sldId id="1460" r:id="rId173"/>
    <p:sldId id="1461" r:id="rId174"/>
    <p:sldId id="1462" r:id="rId175"/>
    <p:sldId id="1463" r:id="rId176"/>
    <p:sldId id="1464" r:id="rId177"/>
    <p:sldId id="1465" r:id="rId178"/>
    <p:sldId id="1466" r:id="rId179"/>
    <p:sldId id="1467" r:id="rId180"/>
    <p:sldId id="1468" r:id="rId181"/>
    <p:sldId id="1469" r:id="rId182"/>
    <p:sldId id="1470" r:id="rId183"/>
    <p:sldId id="1471" r:id="rId184"/>
    <p:sldId id="1472" r:id="rId185"/>
    <p:sldId id="1473" r:id="rId186"/>
    <p:sldId id="1474" r:id="rId187"/>
    <p:sldId id="1475" r:id="rId188"/>
    <p:sldId id="1476" r:id="rId189"/>
    <p:sldId id="1477" r:id="rId190"/>
    <p:sldId id="1478" r:id="rId191"/>
    <p:sldId id="1479" r:id="rId192"/>
    <p:sldId id="1480" r:id="rId193"/>
    <p:sldId id="1481" r:id="rId194"/>
    <p:sldId id="1482" r:id="rId195"/>
    <p:sldId id="1483" r:id="rId196"/>
    <p:sldId id="1484" r:id="rId197"/>
    <p:sldId id="1485" r:id="rId198"/>
    <p:sldId id="1486" r:id="rId199"/>
    <p:sldId id="1487" r:id="rId200"/>
    <p:sldId id="1488" r:id="rId201"/>
    <p:sldId id="1489" r:id="rId202"/>
    <p:sldId id="1490" r:id="rId203"/>
    <p:sldId id="1491" r:id="rId204"/>
    <p:sldId id="1492" r:id="rId205"/>
    <p:sldId id="1493" r:id="rId206"/>
    <p:sldId id="1494" r:id="rId207"/>
    <p:sldId id="1495" r:id="rId208"/>
    <p:sldId id="1496" r:id="rId209"/>
    <p:sldId id="1497" r:id="rId210"/>
    <p:sldId id="1498" r:id="rId211"/>
    <p:sldId id="1499" r:id="rId212"/>
    <p:sldId id="1500" r:id="rId213"/>
    <p:sldId id="1501" r:id="rId214"/>
    <p:sldId id="1502" r:id="rId215"/>
    <p:sldId id="1503" r:id="rId216"/>
    <p:sldId id="1504" r:id="rId217"/>
    <p:sldId id="1505" r:id="rId218"/>
    <p:sldId id="1506" r:id="rId219"/>
    <p:sldId id="1507" r:id="rId220"/>
    <p:sldId id="1508" r:id="rId221"/>
    <p:sldId id="1509" r:id="rId222"/>
    <p:sldId id="1510" r:id="rId223"/>
    <p:sldId id="1511" r:id="rId224"/>
    <p:sldId id="1512" r:id="rId225"/>
    <p:sldId id="1513" r:id="rId226"/>
    <p:sldId id="1514" r:id="rId227"/>
    <p:sldId id="1515" r:id="rId228"/>
    <p:sldId id="1516" r:id="rId229"/>
    <p:sldId id="1517" r:id="rId230"/>
    <p:sldId id="1518" r:id="rId231"/>
    <p:sldId id="1519" r:id="rId232"/>
    <p:sldId id="1520" r:id="rId233"/>
    <p:sldId id="1521" r:id="rId234"/>
    <p:sldId id="1522" r:id="rId235"/>
    <p:sldId id="1523" r:id="rId236"/>
    <p:sldId id="1524" r:id="rId237"/>
    <p:sldId id="1525" r:id="rId238"/>
    <p:sldId id="1526" r:id="rId239"/>
    <p:sldId id="1527" r:id="rId240"/>
    <p:sldId id="1528" r:id="rId241"/>
    <p:sldId id="1529" r:id="rId242"/>
    <p:sldId id="1530" r:id="rId243"/>
    <p:sldId id="1531" r:id="rId244"/>
    <p:sldId id="1532" r:id="rId245"/>
    <p:sldId id="1533" r:id="rId246"/>
    <p:sldId id="1534" r:id="rId247"/>
    <p:sldId id="1535" r:id="rId248"/>
    <p:sldId id="1536" r:id="rId249"/>
    <p:sldId id="1537" r:id="rId250"/>
    <p:sldId id="1538" r:id="rId251"/>
    <p:sldId id="1539" r:id="rId252"/>
    <p:sldId id="1540" r:id="rId253"/>
    <p:sldId id="1541" r:id="rId254"/>
    <p:sldId id="1542" r:id="rId255"/>
    <p:sldId id="1543" r:id="rId256"/>
    <p:sldId id="1544" r:id="rId257"/>
    <p:sldId id="1545" r:id="rId258"/>
    <p:sldId id="1546" r:id="rId259"/>
    <p:sldId id="1547" r:id="rId260"/>
    <p:sldId id="1548" r:id="rId261"/>
    <p:sldId id="1549" r:id="rId262"/>
    <p:sldId id="1550" r:id="rId263"/>
    <p:sldId id="1551" r:id="rId264"/>
    <p:sldId id="1390" r:id="rId26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270" Type="http://schemas.openxmlformats.org/officeDocument/2006/relationships/tableStyles" Target="tableStyle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814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1705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90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ДУПЛО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ТОРЖЕСТВО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ШУЛЕР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ЯНТАРЬ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ГОРБУН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ЧИСЛО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МАЛЕК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РАЗГОН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НЕВАЛЯШКА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ГАЗОПРОВОД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ШПИЛЬКИ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УПАКОВКА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ШУГАРИНГ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ПЕРЕУЛОК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ШАМАН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ГИМН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ПРОЕМ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ЕЖЕДНЕВНИК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ГРУСТЬ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ПРИНТЕР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ГЕЙША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КАВАЛЕР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300" b="1" dirty="0" smtClean="0">
                <a:latin typeface="Arial"/>
                <a:ea typeface="Arial"/>
                <a:cs typeface="Arial"/>
                <a:sym typeface="Arial"/>
              </a:rPr>
              <a:t>ПАПИРОСА</a:t>
            </a:r>
            <a:endParaRPr sz="103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РЕМОНТ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АДВОКАТ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РОЯЛЬ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СУСТАВ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МЯКОТЬ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НАЧАЛЬНИК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МУЛЬТИК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ПЕРЕДАЧА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454" y="299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sz="111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 КОНЦА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b="1" dirty="0" smtClean="0">
                <a:latin typeface="PF Din Text Cond Pro Medium" panose="02000500000000020004" pitchFamily="2" charset="0"/>
              </a:rPr>
            </a:br>
            <a:r>
              <a:rPr lang="ru-RU" b="1" dirty="0" smtClean="0">
                <a:latin typeface="PF Din Text Cond Pro Medium" panose="02000500000000020004" pitchFamily="2" charset="0"/>
              </a:rPr>
              <a:t>ДО КОНЦА 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79229" y="1276012"/>
            <a:ext cx="11203387" cy="3449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Играют все команды.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Командам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будет представлено видео –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объяснение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После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его просмотра, команда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посовещавшись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минуту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должна дать ответ. Ответ может быть только один.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 верный, команда получает 5 баллов.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423" y="1736742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06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</a:t>
            </a:r>
            <a:r>
              <a:rPr lang="ru-RU" sz="3200" b="1" dirty="0" smtClean="0">
                <a:latin typeface="+mn-lt"/>
              </a:rPr>
              <a:t>слово </a:t>
            </a:r>
            <a:r>
              <a:rPr lang="ru-RU" sz="3200" b="1" dirty="0" smtClean="0">
                <a:latin typeface="+mn-lt"/>
              </a:rPr>
              <a:t>команда получает 2 балла</a:t>
            </a:r>
            <a:r>
              <a:rPr lang="ru-RU" sz="3200" b="1" dirty="0" smtClean="0">
                <a:latin typeface="+mn-lt"/>
              </a:rPr>
              <a:t>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4 круга.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ПОЗА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ВАЛЕНОК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ФАНАТ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ЧЕПУХА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ЩИТОК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ДОМОВОЙ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ГИМН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ДНЕВНИК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ОСАДОК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ГАДОСТЬ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КУСТ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СКРИПКА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ПРИВЕДЕНИЕ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ПОЧТАЛЬОН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СТИХ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МАНЬЯК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АКУШЕРКА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ЭПИЛЯТОР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МЕТЕЛЬ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ШКУРА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УХАЖЕР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ПРЕМИЯ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ВЛАСТЬ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СОЛОМА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КЕНТАВР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ЭТАЖ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ТВОРОГ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СКРИП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КОНТАКТ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ПОДДЕЛКА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АНЕКДОТ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АНТЕННА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БОЛОТО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ДЕВОЧКА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КАБИНЕТ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БЕНЗИН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ГРУША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СВЕЧА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1000" b="1" dirty="0" smtClean="0">
                <a:latin typeface="PF Din Text Cond Pro Medium" panose="02000500000000020004" pitchFamily="2" charset="0"/>
              </a:rPr>
              <a:t>ОТБЕЛИВАТЕЛЬ</a:t>
            </a:r>
            <a:endParaRPr lang="ru-RU" sz="11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ПРИЧАЛ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ПАЯЛЬНИК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МНОГОНОЖКА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ИЗВЕСТЬ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6158" y="1904482"/>
            <a:ext cx="9144000" cy="2387600"/>
          </a:xfrm>
        </p:spPr>
        <p:txBody>
          <a:bodyPr>
            <a:noAutofit/>
          </a:bodyPr>
          <a:lstStyle/>
          <a:p>
            <a:r>
              <a:rPr lang="ru-RU" sz="10000" b="1" dirty="0" smtClean="0">
                <a:latin typeface="PF Din Text Cond Pro Medium" panose="02000500000000020004" pitchFamily="2" charset="0"/>
              </a:rPr>
              <a:t>ДРЕССИРОВЩИК</a:t>
            </a:r>
            <a:endParaRPr lang="ru-RU" sz="10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ПАНТАЛОНЫ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СТАТЬЯ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РАЗДРАЖЕНИЕ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КУБИК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АЙСБЕРГ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НИЩИЙ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ПОКЕР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ЧЕТВЕРГ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БЛОК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ДИВАН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БАМБУК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МАСЛО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БАСКЕТБОЛ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НОЖНЫ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ПРИСТАВКА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РОТА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ОГРАДА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ШТУРВАЛ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ТЕЛЕСКОП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МАРШ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ПШЕНИЦА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ОРЕХ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КЛАТЧ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СНАРЯД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ВЫХОД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ОКРОШКА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ТЕСТО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ТЕЩА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МИГАЛКА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ПРАВИЛО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УЖИН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БОТИНОК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ЛАЙ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РАДИО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КВАС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ЛЮЛЬКА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ХИРУРГ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САЛФЕТКА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САНИТАР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ШТИЛЬ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СУПРУГ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КОЛОКОЛЬНЯ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ПАЛАС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ВОКЗАЛ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РАКЕТНИЦА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ТРИО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СУНДУК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МОНАХ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ТЕТЯ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ТРЕЩИНА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ХОЛОСТЯК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СЕРВИЗ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ВОРОН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ШАШЛЫК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ОБОИ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ЧЕРЕНОК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ВОЛОНТЕР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ПРОСТЫНЬ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1000" b="1" dirty="0" smtClean="0">
                <a:latin typeface="PF Din Text Cond Pro Medium" panose="02000500000000020004" pitchFamily="2" charset="0"/>
              </a:rPr>
              <a:t>ИЛЛЮМИНАЦИЯ</a:t>
            </a:r>
            <a:endParaRPr lang="ru-RU" sz="11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ВЕНОК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БЛЮДЦЕ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СПЕЦСЛУЖБА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ПАНЕЛЬ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КАМИН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ПУЛОВЕР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КОТЕЛОК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КЕТЧУП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РОСТОК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НОТА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СТРУЯ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ПЛОМБИР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МАЗОК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СИЛИКОН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ТЕАТР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ФИКУС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ВОЗРАСТ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ФАНТИК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МОЧАЛКА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МАНДАРИН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ВЕРАНДА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ВКУС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ПОДШИПНИК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КРЕКЕР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ПРИБОЙ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АТОМ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ЗАГАР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ФИКУС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ХВОСТ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ЛУГ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ДЕРЕВНЯ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ШОКЕР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ПАСЕКА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КОСТЕТ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КОММУНАЛКА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ЮНОША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ДИЧЬ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ОТРЯД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ПЛОТНИК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ВЕНИК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БЛОК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БИТОЧЕК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ЗНАМЯ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МОРОЗИЛКА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СЛИВА</a:t>
            </a:r>
            <a:endParaRPr lang="ru-RU" sz="13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МЭРИЯ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ФИЗРУК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СВЯЗКА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КРЫЛЬЦО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ДРУЖБА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ХОЛМ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ЧЕК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БАРЖА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СКАТ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УСТАЛОСТЬ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ИНДЕЕЦ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СЫРОК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РОДИНКА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ПАРИЛКА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ЖОНГЛЕР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КЛОК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ТЕННИС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БРЕДЕНЬ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КОЛЕЯ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ЗАПЕКАНКА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ЛИНЕЙКА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УНИТАЗ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КУЛЬТИВАТОР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КОЛПАЧОК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ФИШКА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КОНТЕЙНЕР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КЛЮЧ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САМОВАР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БЕТОН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РУСАЛКА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ОТПУСК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ЗАКАТ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ЕДА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АРХЕОЛОГ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СТРЕЛА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ПОДНОЖКА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ПРОВОДНИЦА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ТРЯПКА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ЦЕЛЬ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ТАЙНИК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ЗАРЯДКА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КОМПАС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МАНИКЮР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ФИЛЕ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МАСКА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ПАТРУЛЬ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ФИГУРКА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ТЕЧЬ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БОРОДА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ЗАНОЗА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ИДОЛ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ЛИПУЧКА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ПОСОЛ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КОЛБАСА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ГРУЗОВИК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КАКТУС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АКВАЛАНГ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ПАЛАТА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ХИМИЯ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408</Words>
  <Application>Microsoft Office PowerPoint</Application>
  <PresentationFormat>Широкоэкранный</PresentationFormat>
  <Paragraphs>287</Paragraphs>
  <Slides>264</Slides>
  <Notes>132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264</vt:i4>
      </vt:variant>
    </vt:vector>
  </HeadingPairs>
  <TitlesOfParts>
    <vt:vector size="269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ДРУЖБА</vt:lpstr>
      <vt:lpstr>КЛОК</vt:lpstr>
      <vt:lpstr>КЛЮЧ</vt:lpstr>
      <vt:lpstr>ТРЯПКА</vt:lpstr>
      <vt:lpstr>БОРОДА</vt:lpstr>
      <vt:lpstr>ДУПЛО</vt:lpstr>
      <vt:lpstr>УПАКОВКА</vt:lpstr>
      <vt:lpstr>ПАПИРОСА</vt:lpstr>
      <vt:lpstr>ПЕРЕДАЧА</vt:lpstr>
      <vt:lpstr>ЩИТОК</vt:lpstr>
      <vt:lpstr>МАНЬЯК</vt:lpstr>
      <vt:lpstr>ЭТАЖ</vt:lpstr>
      <vt:lpstr>БЕНЗИН</vt:lpstr>
      <vt:lpstr>СТАТЬЯ</vt:lpstr>
      <vt:lpstr>МАСЛО</vt:lpstr>
      <vt:lpstr>ПШЕНИЦА</vt:lpstr>
      <vt:lpstr>ПРАВИЛО</vt:lpstr>
      <vt:lpstr>СУПРУГ</vt:lpstr>
      <vt:lpstr>СЕРВИЗ</vt:lpstr>
      <vt:lpstr>ПАНЕЛЬ</vt:lpstr>
      <vt:lpstr>СИЛИКОН</vt:lpstr>
      <vt:lpstr>КРЕКЕР</vt:lpstr>
      <vt:lpstr>ФИКУС</vt:lpstr>
      <vt:lpstr>ХВОСТ</vt:lpstr>
      <vt:lpstr>ЛУГ</vt:lpstr>
      <vt:lpstr>ДЕРЕВНЯ</vt:lpstr>
      <vt:lpstr>ШОКЕР</vt:lpstr>
      <vt:lpstr>ПАСЕКА</vt:lpstr>
      <vt:lpstr>КОСТЕТ</vt:lpstr>
      <vt:lpstr>КОММУНАЛКА</vt:lpstr>
      <vt:lpstr>ЮНОША</vt:lpstr>
      <vt:lpstr>ДИЧЬ</vt:lpstr>
      <vt:lpstr>ОТРЯД</vt:lpstr>
      <vt:lpstr>ПЛОТНИК</vt:lpstr>
      <vt:lpstr>ВЕНИК</vt:lpstr>
      <vt:lpstr>БЛОК</vt:lpstr>
      <vt:lpstr>БИТОЧЕК</vt:lpstr>
      <vt:lpstr>ЗНАМЯ</vt:lpstr>
      <vt:lpstr>КАРА</vt:lpstr>
      <vt:lpstr>МОРОЗИЛКА</vt:lpstr>
      <vt:lpstr>СЛИВА</vt:lpstr>
      <vt:lpstr>МЭРИЯ</vt:lpstr>
      <vt:lpstr>ФИЗРУК</vt:lpstr>
      <vt:lpstr>СВЯЗКА</vt:lpstr>
      <vt:lpstr>КРЫЛЬЦО</vt:lpstr>
      <vt:lpstr>ХОЛМ</vt:lpstr>
      <vt:lpstr>ЧЕК</vt:lpstr>
      <vt:lpstr>БАРЖА</vt:lpstr>
      <vt:lpstr>СКАТ</vt:lpstr>
      <vt:lpstr>УСТАЛОСТЬ</vt:lpstr>
      <vt:lpstr>ИНДЕЕЦ</vt:lpstr>
      <vt:lpstr>СЫРОК</vt:lpstr>
      <vt:lpstr>РОДИНКА</vt:lpstr>
      <vt:lpstr>ПАРИЛКА</vt:lpstr>
      <vt:lpstr>ЖОНГЛЕР</vt:lpstr>
      <vt:lpstr>ТЕННИС</vt:lpstr>
      <vt:lpstr>БРЕДЕНЬ</vt:lpstr>
      <vt:lpstr>КОЛЕЯ</vt:lpstr>
      <vt:lpstr>ЗАПЕКАНКА</vt:lpstr>
      <vt:lpstr>ЛИНЕЙКА</vt:lpstr>
      <vt:lpstr>УНИТАЗ</vt:lpstr>
      <vt:lpstr>КУЛЬТИВАТОР</vt:lpstr>
      <vt:lpstr>КОЛПАЧОК</vt:lpstr>
      <vt:lpstr>ФИШКА</vt:lpstr>
      <vt:lpstr>КОНТЕЙНЕР</vt:lpstr>
      <vt:lpstr>САМОВАР</vt:lpstr>
      <vt:lpstr>БЕТОН</vt:lpstr>
      <vt:lpstr>РУСАЛКА</vt:lpstr>
      <vt:lpstr>ОТПУСК</vt:lpstr>
      <vt:lpstr>ЗАКАТ</vt:lpstr>
      <vt:lpstr>ЕДА</vt:lpstr>
      <vt:lpstr>АРХЕОЛОГ</vt:lpstr>
      <vt:lpstr>СТРЕЛА</vt:lpstr>
      <vt:lpstr>ПОДНОЖКА</vt:lpstr>
      <vt:lpstr>ПРОВОДНИЦА</vt:lpstr>
      <vt:lpstr>ЦЕЛЬ</vt:lpstr>
      <vt:lpstr>ТАЙНИК</vt:lpstr>
      <vt:lpstr>ЗАРЯДКА</vt:lpstr>
      <vt:lpstr>КОМПАС</vt:lpstr>
      <vt:lpstr>МАНИКЮР</vt:lpstr>
      <vt:lpstr>ФИЛЕ</vt:lpstr>
      <vt:lpstr>МАСКА</vt:lpstr>
      <vt:lpstr>ПАТРУЛЬ</vt:lpstr>
      <vt:lpstr>ФИГУРКА</vt:lpstr>
      <vt:lpstr>ТЕЧЬ</vt:lpstr>
      <vt:lpstr>ЗАНОЗА</vt:lpstr>
      <vt:lpstr>ИДОЛ</vt:lpstr>
      <vt:lpstr>ЛИПУЧКА</vt:lpstr>
      <vt:lpstr>ПОСОЛ</vt:lpstr>
      <vt:lpstr>КОЛБАСА</vt:lpstr>
      <vt:lpstr>ГРУЗОВИК</vt:lpstr>
      <vt:lpstr>КАКТУС</vt:lpstr>
      <vt:lpstr>АКВАЛАНГ</vt:lpstr>
      <vt:lpstr>ПАЛАТА</vt:lpstr>
      <vt:lpstr>ХИМИЯ</vt:lpstr>
      <vt:lpstr>ТОРЖЕСТВО</vt:lpstr>
      <vt:lpstr>ШУЛЕР</vt:lpstr>
      <vt:lpstr>ЯНТАРЬ</vt:lpstr>
      <vt:lpstr>ГОРБУН</vt:lpstr>
      <vt:lpstr> ЧИСЛО</vt:lpstr>
      <vt:lpstr>МАЛЕК</vt:lpstr>
      <vt:lpstr>РАЗГОН</vt:lpstr>
      <vt:lpstr>НЕВАЛЯШКА</vt:lpstr>
      <vt:lpstr>ГАЗОПРОВОД</vt:lpstr>
      <vt:lpstr>ШПИЛЬКИ</vt:lpstr>
      <vt:lpstr>ШУГАРИНГ</vt:lpstr>
      <vt:lpstr>ПЕРЕУЛОК</vt:lpstr>
      <vt:lpstr>ШАМАН</vt:lpstr>
      <vt:lpstr>ГИМН</vt:lpstr>
      <vt:lpstr>ПРОЕМ</vt:lpstr>
      <vt:lpstr>ЕЖЕДНЕВНИК</vt:lpstr>
      <vt:lpstr>ГРУСТЬ</vt:lpstr>
      <vt:lpstr>ПРИНТЕР</vt:lpstr>
      <vt:lpstr>ГЕЙША</vt:lpstr>
      <vt:lpstr>КАВАЛЕР</vt:lpstr>
      <vt:lpstr>РЕМОНТ</vt:lpstr>
      <vt:lpstr>АДВОКАТ</vt:lpstr>
      <vt:lpstr>РОЯЛЬ</vt:lpstr>
      <vt:lpstr>СУСТАВ</vt:lpstr>
      <vt:lpstr>МЯКОТЬ</vt:lpstr>
      <vt:lpstr>НАЧАЛЬНИК</vt:lpstr>
      <vt:lpstr>МУЛЬТИК</vt:lpstr>
      <vt:lpstr>Презентация PowerPoint</vt:lpstr>
      <vt:lpstr>ТУР 2 СУПЕРКРОКО</vt:lpstr>
      <vt:lpstr>СУПЕРКРОКО</vt:lpstr>
      <vt:lpstr>Презентация PowerPoint</vt:lpstr>
      <vt:lpstr>ТУР 3 ДОСМОТРИ ДО КОНЦА</vt:lpstr>
      <vt:lpstr>ДОСМОТРИ ДО КОНЦА </vt:lpstr>
      <vt:lpstr>Презентация PowerPoint</vt:lpstr>
      <vt:lpstr>ТУР 4 КРОКУСЕЛЬ</vt:lpstr>
      <vt:lpstr>КРОКУСЕЛЬ</vt:lpstr>
      <vt:lpstr>ПОЗА</vt:lpstr>
      <vt:lpstr>ВАЛЕНОК</vt:lpstr>
      <vt:lpstr>ФАНАТ</vt:lpstr>
      <vt:lpstr>ЧЕПУХА</vt:lpstr>
      <vt:lpstr>ДОМОВОЙ</vt:lpstr>
      <vt:lpstr>ГИМН</vt:lpstr>
      <vt:lpstr>ДНЕВНИК</vt:lpstr>
      <vt:lpstr>ОСАДОК</vt:lpstr>
      <vt:lpstr>ГАДОСТЬ</vt:lpstr>
      <vt:lpstr>КУСТ</vt:lpstr>
      <vt:lpstr>СКРИПКА</vt:lpstr>
      <vt:lpstr>ПРИВЕДЕНИЕ</vt:lpstr>
      <vt:lpstr>ПОЧТАЛЬОН</vt:lpstr>
      <vt:lpstr>СТИХ</vt:lpstr>
      <vt:lpstr>АКУШЕРКА</vt:lpstr>
      <vt:lpstr>ЭПИЛЯТОР</vt:lpstr>
      <vt:lpstr>КОК</vt:lpstr>
      <vt:lpstr>МЕТЕЛЬ</vt:lpstr>
      <vt:lpstr>ШКУРА</vt:lpstr>
      <vt:lpstr>УХАЖЕР</vt:lpstr>
      <vt:lpstr>ПРЕМИЯ</vt:lpstr>
      <vt:lpstr>ВЛАСТЬ</vt:lpstr>
      <vt:lpstr>СОЛОМА</vt:lpstr>
      <vt:lpstr>КЕНТАВР</vt:lpstr>
      <vt:lpstr>ТВОРОГ</vt:lpstr>
      <vt:lpstr>СКРИП</vt:lpstr>
      <vt:lpstr>КОНТАКТ</vt:lpstr>
      <vt:lpstr>ПОДДЕЛКА</vt:lpstr>
      <vt:lpstr>АНЕКДОТ</vt:lpstr>
      <vt:lpstr>АНТЕННА</vt:lpstr>
      <vt:lpstr>БОЛОТО</vt:lpstr>
      <vt:lpstr>ДЕВОЧКА</vt:lpstr>
      <vt:lpstr>СПИЦА</vt:lpstr>
      <vt:lpstr>КАБИНЕТ</vt:lpstr>
      <vt:lpstr>ГРУША</vt:lpstr>
      <vt:lpstr>СВЕЧА</vt:lpstr>
      <vt:lpstr>ОТБЕЛИВАТЕЛЬ</vt:lpstr>
      <vt:lpstr>ПРИЧАЛ</vt:lpstr>
      <vt:lpstr>ПАЯЛЬНИК</vt:lpstr>
      <vt:lpstr>МНОГОНОЖКА</vt:lpstr>
      <vt:lpstr>ИЗВЕСТЬ</vt:lpstr>
      <vt:lpstr>БРОД</vt:lpstr>
      <vt:lpstr>ДРЕССИРОВЩИК</vt:lpstr>
      <vt:lpstr>ПАНТАЛОНЫ</vt:lpstr>
      <vt:lpstr>РАЗДРАЖЕНИЕ</vt:lpstr>
      <vt:lpstr>КУБИК</vt:lpstr>
      <vt:lpstr>АЙСБЕРГ</vt:lpstr>
      <vt:lpstr>НИЩИЙ</vt:lpstr>
      <vt:lpstr>ПОКЕР</vt:lpstr>
      <vt:lpstr>ЧЕТВЕРГ</vt:lpstr>
      <vt:lpstr>БЛОК</vt:lpstr>
      <vt:lpstr>ВЕНА</vt:lpstr>
      <vt:lpstr>ДИВАН</vt:lpstr>
      <vt:lpstr>БАМБУК</vt:lpstr>
      <vt:lpstr>БАСКЕТБОЛ</vt:lpstr>
      <vt:lpstr>НОЖНЫ</vt:lpstr>
      <vt:lpstr>БОЧКА</vt:lpstr>
      <vt:lpstr>ГЕЛЬ</vt:lpstr>
      <vt:lpstr>ПРИСТАВКА</vt:lpstr>
      <vt:lpstr>РОТА</vt:lpstr>
      <vt:lpstr>ОГРАДА</vt:lpstr>
      <vt:lpstr>ШТУРВАЛ</vt:lpstr>
      <vt:lpstr>ТЕЛЕСКОП</vt:lpstr>
      <vt:lpstr>МАРШ</vt:lpstr>
      <vt:lpstr>ОРЕХ</vt:lpstr>
      <vt:lpstr>КЛАТЧ</vt:lpstr>
      <vt:lpstr>СНАРЯД</vt:lpstr>
      <vt:lpstr>ВЫХОД</vt:lpstr>
      <vt:lpstr>ОКРОШКА</vt:lpstr>
      <vt:lpstr>БАЛКА</vt:lpstr>
      <vt:lpstr>БАЛ</vt:lpstr>
      <vt:lpstr>ТЕСТО</vt:lpstr>
      <vt:lpstr>ТЕЩА</vt:lpstr>
      <vt:lpstr>МИГАЛКА</vt:lpstr>
      <vt:lpstr>УЖИН</vt:lpstr>
      <vt:lpstr>БОТИНОК</vt:lpstr>
      <vt:lpstr>ЛАЙ</vt:lpstr>
      <vt:lpstr>РАДИО</vt:lpstr>
      <vt:lpstr>КВАС</vt:lpstr>
      <vt:lpstr>ЛЮЛЬКА</vt:lpstr>
      <vt:lpstr>ХИРУРГ</vt:lpstr>
      <vt:lpstr>САЛФЕТКА</vt:lpstr>
      <vt:lpstr>САНИТАР</vt:lpstr>
      <vt:lpstr>ШТИЛЬ</vt:lpstr>
      <vt:lpstr>КОЛОКОЛЬНЯ</vt:lpstr>
      <vt:lpstr>ПАЛАС</vt:lpstr>
      <vt:lpstr>ВОКЗАЛ</vt:lpstr>
      <vt:lpstr>РАКЕТНИЦА</vt:lpstr>
      <vt:lpstr>ТРИО</vt:lpstr>
      <vt:lpstr>СУНДУК</vt:lpstr>
      <vt:lpstr>МОНАХ</vt:lpstr>
      <vt:lpstr>ТЕТЯ</vt:lpstr>
      <vt:lpstr>ТРЕЩИНА</vt:lpstr>
      <vt:lpstr>ХОЛОСТЯК</vt:lpstr>
      <vt:lpstr>ВОРОН</vt:lpstr>
      <vt:lpstr>ШАШЛЫК</vt:lpstr>
      <vt:lpstr>ОБОИ</vt:lpstr>
      <vt:lpstr>ЧЕРЕНОК</vt:lpstr>
      <vt:lpstr>ВОЛОНТЕР</vt:lpstr>
      <vt:lpstr>ПРОСТЫНЬ</vt:lpstr>
      <vt:lpstr>ИЛЛЮМИНАЦИЯ</vt:lpstr>
      <vt:lpstr>ВЕНОК</vt:lpstr>
      <vt:lpstr>БЛЮДЦЕ</vt:lpstr>
      <vt:lpstr>СПЕЦСЛУЖБА</vt:lpstr>
      <vt:lpstr>КАМИН</vt:lpstr>
      <vt:lpstr>ПУЛОВЕР</vt:lpstr>
      <vt:lpstr>ГОСТЬ</vt:lpstr>
      <vt:lpstr>КОТЕЛОК</vt:lpstr>
      <vt:lpstr>КЕТЧУП</vt:lpstr>
      <vt:lpstr>РОСТОК</vt:lpstr>
      <vt:lpstr>НОТА</vt:lpstr>
      <vt:lpstr>СТРУЯ</vt:lpstr>
      <vt:lpstr>ПЛОМБИР</vt:lpstr>
      <vt:lpstr>МАЗОК</vt:lpstr>
      <vt:lpstr>ТЕАТР</vt:lpstr>
      <vt:lpstr>ФИКУС</vt:lpstr>
      <vt:lpstr>ВОЗРАСТ</vt:lpstr>
      <vt:lpstr>ФАНТИК</vt:lpstr>
      <vt:lpstr>МОЧАЛКА</vt:lpstr>
      <vt:lpstr>УТКА</vt:lpstr>
      <vt:lpstr>МАНДАРИН</vt:lpstr>
      <vt:lpstr>ВЕРАНДА</vt:lpstr>
      <vt:lpstr>ВКУС</vt:lpstr>
      <vt:lpstr>ПОДШИПНИК</vt:lpstr>
      <vt:lpstr>ПРИБОЙ</vt:lpstr>
      <vt:lpstr>СКЛОН</vt:lpstr>
      <vt:lpstr>АТОМ</vt:lpstr>
      <vt:lpstr>ЗАГАР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163</cp:revision>
  <dcterms:modified xsi:type="dcterms:W3CDTF">2021-10-17T14:40:42Z</dcterms:modified>
</cp:coreProperties>
</file>