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5"/>
  </p:notesMasterIdLst>
  <p:sldIdLst>
    <p:sldId id="256" r:id="rId2"/>
    <p:sldId id="257" r:id="rId3"/>
    <p:sldId id="258" r:id="rId4"/>
    <p:sldId id="259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76" r:id="rId13"/>
    <p:sldId id="483" r:id="rId14"/>
    <p:sldId id="484" r:id="rId15"/>
    <p:sldId id="486" r:id="rId16"/>
    <p:sldId id="485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30" r:id="rId31"/>
    <p:sldId id="931" r:id="rId32"/>
    <p:sldId id="929" r:id="rId33"/>
    <p:sldId id="932" r:id="rId34"/>
    <p:sldId id="933" r:id="rId35"/>
    <p:sldId id="934" r:id="rId36"/>
    <p:sldId id="935" r:id="rId37"/>
    <p:sldId id="936" r:id="rId38"/>
    <p:sldId id="938" r:id="rId39"/>
    <p:sldId id="939" r:id="rId40"/>
    <p:sldId id="940" r:id="rId41"/>
    <p:sldId id="941" r:id="rId42"/>
    <p:sldId id="937" r:id="rId43"/>
    <p:sldId id="942" r:id="rId44"/>
    <p:sldId id="943" r:id="rId45"/>
    <p:sldId id="944" r:id="rId46"/>
    <p:sldId id="946" r:id="rId47"/>
    <p:sldId id="948" r:id="rId48"/>
    <p:sldId id="949" r:id="rId49"/>
    <p:sldId id="945" r:id="rId50"/>
    <p:sldId id="947" r:id="rId51"/>
    <p:sldId id="950" r:id="rId52"/>
    <p:sldId id="951" r:id="rId53"/>
    <p:sldId id="952" r:id="rId54"/>
    <p:sldId id="954" r:id="rId55"/>
    <p:sldId id="955" r:id="rId56"/>
    <p:sldId id="957" r:id="rId57"/>
    <p:sldId id="956" r:id="rId58"/>
    <p:sldId id="958" r:id="rId59"/>
    <p:sldId id="959" r:id="rId60"/>
    <p:sldId id="960" r:id="rId61"/>
    <p:sldId id="953" r:id="rId62"/>
    <p:sldId id="961" r:id="rId63"/>
    <p:sldId id="962" r:id="rId64"/>
    <p:sldId id="963" r:id="rId65"/>
    <p:sldId id="965" r:id="rId66"/>
    <p:sldId id="967" r:id="rId67"/>
    <p:sldId id="964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0" r:id="rId77"/>
    <p:sldId id="977" r:id="rId78"/>
    <p:sldId id="978" r:id="rId79"/>
    <p:sldId id="979" r:id="rId80"/>
    <p:sldId id="973" r:id="rId81"/>
    <p:sldId id="980" r:id="rId82"/>
    <p:sldId id="981" r:id="rId83"/>
    <p:sldId id="982" r:id="rId84"/>
    <p:sldId id="983" r:id="rId85"/>
    <p:sldId id="984" r:id="rId86"/>
    <p:sldId id="986" r:id="rId87"/>
    <p:sldId id="987" r:id="rId88"/>
    <p:sldId id="985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386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35" r:id="rId129"/>
    <p:sldId id="436" r:id="rId130"/>
    <p:sldId id="761" r:id="rId131"/>
    <p:sldId id="1552" r:id="rId132"/>
    <p:sldId id="1553" r:id="rId133"/>
    <p:sldId id="1554" r:id="rId134"/>
    <p:sldId id="1388" r:id="rId135"/>
    <p:sldId id="1389" r:id="rId136"/>
    <p:sldId id="1390" r:id="rId137"/>
    <p:sldId id="1391" r:id="rId138"/>
    <p:sldId id="1392" r:id="rId139"/>
    <p:sldId id="1393" r:id="rId140"/>
    <p:sldId id="1394" r:id="rId141"/>
    <p:sldId id="1395" r:id="rId142"/>
    <p:sldId id="1396" r:id="rId143"/>
    <p:sldId id="1398" r:id="rId144"/>
    <p:sldId id="1399" r:id="rId145"/>
    <p:sldId id="1400" r:id="rId146"/>
    <p:sldId id="1401" r:id="rId147"/>
    <p:sldId id="1402" r:id="rId148"/>
    <p:sldId id="1403" r:id="rId149"/>
    <p:sldId id="1405" r:id="rId150"/>
    <p:sldId id="1406" r:id="rId151"/>
    <p:sldId id="1407" r:id="rId152"/>
    <p:sldId id="1408" r:id="rId153"/>
    <p:sldId id="1409" r:id="rId154"/>
    <p:sldId id="1410" r:id="rId155"/>
    <p:sldId id="1412" r:id="rId156"/>
    <p:sldId id="1413" r:id="rId157"/>
    <p:sldId id="1414" r:id="rId158"/>
    <p:sldId id="1415" r:id="rId159"/>
    <p:sldId id="1416" r:id="rId160"/>
    <p:sldId id="1418" r:id="rId161"/>
    <p:sldId id="1419" r:id="rId162"/>
    <p:sldId id="1420" r:id="rId163"/>
    <p:sldId id="1421" r:id="rId164"/>
    <p:sldId id="1422" r:id="rId165"/>
    <p:sldId id="1423" r:id="rId166"/>
    <p:sldId id="1424" r:id="rId167"/>
    <p:sldId id="1425" r:id="rId168"/>
    <p:sldId id="1427" r:id="rId169"/>
    <p:sldId id="1428" r:id="rId170"/>
    <p:sldId id="1429" r:id="rId171"/>
    <p:sldId id="1430" r:id="rId172"/>
    <p:sldId id="1431" r:id="rId173"/>
    <p:sldId id="1432" r:id="rId174"/>
    <p:sldId id="1433" r:id="rId175"/>
    <p:sldId id="1435" r:id="rId176"/>
    <p:sldId id="1436" r:id="rId177"/>
    <p:sldId id="1437" r:id="rId178"/>
    <p:sldId id="1439" r:id="rId179"/>
    <p:sldId id="1440" r:id="rId180"/>
    <p:sldId id="1441" r:id="rId181"/>
    <p:sldId id="1442" r:id="rId182"/>
    <p:sldId id="1443" r:id="rId183"/>
    <p:sldId id="1446" r:id="rId184"/>
    <p:sldId id="1448" r:id="rId185"/>
    <p:sldId id="1449" r:id="rId186"/>
    <p:sldId id="1450" r:id="rId187"/>
    <p:sldId id="1451" r:id="rId188"/>
    <p:sldId id="1452" r:id="rId189"/>
    <p:sldId id="1453" r:id="rId190"/>
    <p:sldId id="1454" r:id="rId191"/>
    <p:sldId id="1455" r:id="rId192"/>
    <p:sldId id="1456" r:id="rId193"/>
    <p:sldId id="1459" r:id="rId194"/>
    <p:sldId id="1460" r:id="rId195"/>
    <p:sldId id="1461" r:id="rId196"/>
    <p:sldId id="1462" r:id="rId197"/>
    <p:sldId id="1463" r:id="rId198"/>
    <p:sldId id="1464" r:id="rId199"/>
    <p:sldId id="1465" r:id="rId200"/>
    <p:sldId id="1466" r:id="rId201"/>
    <p:sldId id="1469" r:id="rId202"/>
    <p:sldId id="1470" r:id="rId203"/>
    <p:sldId id="1471" r:id="rId204"/>
    <p:sldId id="1472" r:id="rId205"/>
    <p:sldId id="1473" r:id="rId206"/>
    <p:sldId id="1474" r:id="rId207"/>
    <p:sldId id="1475" r:id="rId208"/>
    <p:sldId id="1476" r:id="rId209"/>
    <p:sldId id="1477" r:id="rId210"/>
    <p:sldId id="1478" r:id="rId211"/>
    <p:sldId id="1479" r:id="rId212"/>
    <p:sldId id="1480" r:id="rId213"/>
    <p:sldId id="1481" r:id="rId214"/>
    <p:sldId id="1482" r:id="rId215"/>
    <p:sldId id="1483" r:id="rId216"/>
    <p:sldId id="1484" r:id="rId217"/>
    <p:sldId id="1485" r:id="rId218"/>
    <p:sldId id="1486" r:id="rId219"/>
    <p:sldId id="1487" r:id="rId220"/>
    <p:sldId id="1488" r:id="rId221"/>
    <p:sldId id="1489" r:id="rId222"/>
    <p:sldId id="1490" r:id="rId223"/>
    <p:sldId id="1491" r:id="rId224"/>
    <p:sldId id="1492" r:id="rId225"/>
    <p:sldId id="1493" r:id="rId226"/>
    <p:sldId id="1494" r:id="rId227"/>
    <p:sldId id="1495" r:id="rId228"/>
    <p:sldId id="1496" r:id="rId229"/>
    <p:sldId id="1497" r:id="rId230"/>
    <p:sldId id="1498" r:id="rId231"/>
    <p:sldId id="1499" r:id="rId232"/>
    <p:sldId id="1500" r:id="rId233"/>
    <p:sldId id="1501" r:id="rId234"/>
    <p:sldId id="1502" r:id="rId235"/>
    <p:sldId id="1503" r:id="rId236"/>
    <p:sldId id="1504" r:id="rId237"/>
    <p:sldId id="1505" r:id="rId238"/>
    <p:sldId id="1506" r:id="rId239"/>
    <p:sldId id="1507" r:id="rId240"/>
    <p:sldId id="1508" r:id="rId241"/>
    <p:sldId id="1509" r:id="rId242"/>
    <p:sldId id="1510" r:id="rId243"/>
    <p:sldId id="1511" r:id="rId244"/>
    <p:sldId id="1512" r:id="rId245"/>
    <p:sldId id="1513" r:id="rId246"/>
    <p:sldId id="1514" r:id="rId247"/>
    <p:sldId id="1515" r:id="rId248"/>
    <p:sldId id="1516" r:id="rId249"/>
    <p:sldId id="1517" r:id="rId250"/>
    <p:sldId id="1518" r:id="rId251"/>
    <p:sldId id="1519" r:id="rId252"/>
    <p:sldId id="1520" r:id="rId253"/>
    <p:sldId id="1521" r:id="rId254"/>
    <p:sldId id="1522" r:id="rId255"/>
    <p:sldId id="1523" r:id="rId256"/>
    <p:sldId id="1524" r:id="rId257"/>
    <p:sldId id="1525" r:id="rId258"/>
    <p:sldId id="1526" r:id="rId259"/>
    <p:sldId id="1527" r:id="rId260"/>
    <p:sldId id="1528" r:id="rId261"/>
    <p:sldId id="1529" r:id="rId262"/>
    <p:sldId id="1530" r:id="rId263"/>
    <p:sldId id="1531" r:id="rId264"/>
    <p:sldId id="1532" r:id="rId265"/>
    <p:sldId id="1533" r:id="rId266"/>
    <p:sldId id="1534" r:id="rId267"/>
    <p:sldId id="1535" r:id="rId268"/>
    <p:sldId id="1536" r:id="rId269"/>
    <p:sldId id="1537" r:id="rId270"/>
    <p:sldId id="1538" r:id="rId271"/>
    <p:sldId id="1539" r:id="rId272"/>
    <p:sldId id="1540" r:id="rId273"/>
    <p:sldId id="1541" r:id="rId274"/>
    <p:sldId id="1542" r:id="rId275"/>
    <p:sldId id="1543" r:id="rId276"/>
    <p:sldId id="1544" r:id="rId277"/>
    <p:sldId id="1545" r:id="rId278"/>
    <p:sldId id="1546" r:id="rId279"/>
    <p:sldId id="1547" r:id="rId280"/>
    <p:sldId id="1548" r:id="rId281"/>
    <p:sldId id="1549" r:id="rId282"/>
    <p:sldId id="1550" r:id="rId283"/>
    <p:sldId id="1551" r:id="rId28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814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8168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90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ПАРАД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ЛУКОВИЦА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КОКОШНИК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РУНЫ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КОРЫТО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СОТЫ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ДАТА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СПИРТ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ТЕНИРОВКА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БЛАСТЕР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КОСМЕТИЧКА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МОТОК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БРЫЗГИ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ЛИФЧИК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РУЖЬЕ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000" b="1" dirty="0" smtClean="0">
                <a:latin typeface="Arial"/>
                <a:ea typeface="Arial"/>
                <a:cs typeface="Arial"/>
                <a:sym typeface="Arial"/>
              </a:rPr>
              <a:t>ЧЕЛОВЕЧЕСТВО</a:t>
            </a:r>
            <a:endParaRPr lang="ru-RU" sz="8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СТВОРКА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КАНАЛИЗАЦИЯ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ГАЗОН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КОЧКА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ПЕРЕПРАВА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АНОНС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БИРЖА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КОНЮШНЯ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ДИСТАНЦИЯ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МЕХ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РОДИНА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ВИРАЖ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РАЗВЕДКА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МОЧАЛКА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611" y="2553596"/>
            <a:ext cx="9144000" cy="2996414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17" y="688037"/>
            <a:ext cx="6803667" cy="10098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40760" y="2033872"/>
            <a:ext cx="11203387" cy="4530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>
                <a:latin typeface="+mn-lt"/>
              </a:rPr>
              <a:t>-      Играет вся команда. Игроки встают в шеренгу друг за другом.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Первому игроку выдается слово, которое надо объяснить второму игроку. </a:t>
            </a:r>
            <a:r>
              <a:rPr lang="ru-RU" sz="2400" b="1" dirty="0" smtClean="0">
                <a:latin typeface="+mn-lt"/>
              </a:rPr>
              <a:t>Как только второй игрок понял слово, он показывает символ «ОК», и начинает объяснять слово 3-ему игроку и т.д.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400" b="1" dirty="0" smtClean="0">
                <a:latin typeface="+mn-lt"/>
              </a:rPr>
              <a:t>Игрок который объяснил слово – записывает то слово которое он объяснял на специальный листок.</a:t>
            </a: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Издавать звуки нельзя никому в команде.</a:t>
            </a:r>
            <a:endParaRPr lang="ru-RU" sz="2400" b="1" dirty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Если последний игрок говорит слово, которое загадал ведущий – команда получает 10 баллов. Если нет, за каждое правильно объясненное слово команда получает по 1 баллу.</a:t>
            </a: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Остальные команды принимают участие в игре. После розыгрыша они могут назвать свою версию слова, если она верная, команда получает 2 балла.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89849" y="1710420"/>
            <a:ext cx="390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5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слово команда получает 2 балла.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4 круга.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ПИЖАМА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ЛЕСТНИЦА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КОТЛЕТА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КАТУШКА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КУВШИН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АНАНАС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КАМЕНКА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КУКУРУЗА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БОРДЮР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ГУТАЛИН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ФУРШЕТ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ПЫЛЕСОС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ИКРА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1000" b="1" dirty="0" smtClean="0">
                <a:latin typeface="PF Din Text Cond Pro Medium" panose="02000500000000020004" pitchFamily="2" charset="0"/>
              </a:rPr>
              <a:t>ПОМЕТКА</a:t>
            </a:r>
            <a:endParaRPr lang="ru-RU" sz="11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ОТЗЫВ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ШИШКА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ПЕРЕПОНКА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ТАЙНА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СЛОЙКА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ОТЛИВ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РЕВЕРАНС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Autofit/>
          </a:bodyPr>
          <a:lstStyle/>
          <a:p>
            <a:r>
              <a:rPr lang="ru-RU" sz="11700" b="1" dirty="0" smtClean="0">
                <a:latin typeface="PF Din Text Cond Pro Medium" panose="02000500000000020004" pitchFamily="2" charset="0"/>
              </a:rPr>
              <a:t>ОХРАННИК</a:t>
            </a:r>
            <a:endParaRPr lang="ru-RU" sz="117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ВЕРБЛЮД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МАРАКАС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ГИМНАСТИКА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ЖУРНАЛИСТ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ОТКРЫТКА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ПУФИК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ГОЛУБЬ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ПАЛАЧ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СТРЕМЯ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СЛАНЦЫ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ГВОЗДИКА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СТЕКЛО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ХОМУТ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САХАР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ФУРА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РОМАН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ПРЯЖКА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ЛОВУШКА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ЧИТАТЕЛЬ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1734613"/>
            <a:ext cx="9144000" cy="2387600"/>
          </a:xfrm>
        </p:spPr>
        <p:txBody>
          <a:bodyPr>
            <a:no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АНИМАТОР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КОНСТРУКТОР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ЛОТЕРЕЯ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ВАРЕНЬЕ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ПОХЛЕБКА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ОБОЧИНА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4588" y="1774369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ПЛАСТИК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КРАТЕР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ФОРМА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АППЕТИТ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ПЛАСТЫРЬ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НАВОЗ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ИСТОРИЯ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СТЫД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ПОГРЕБ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СЕРИЯ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ТЕЛЕГА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ТЕЧЕНИЕ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СКАМЬЯ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ПЛАСТИЛИН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1700" b="1" dirty="0" smtClean="0">
                <a:latin typeface="PF Din Text Cond Pro Medium" panose="02000500000000020004" pitchFamily="2" charset="0"/>
              </a:rPr>
              <a:t>ГИРЛЯНДА</a:t>
            </a:r>
            <a:endParaRPr lang="ru-RU" sz="117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МАШИНИСТ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НОРА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СЕНОКОС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ГРУСТЬ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МОРС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ЗАВИТОК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8207" y="1689797"/>
            <a:ext cx="9144000" cy="2387600"/>
          </a:xfrm>
        </p:spPr>
        <p:txBody>
          <a:bodyPr>
            <a:noAutofit/>
          </a:bodyPr>
          <a:lstStyle/>
          <a:p>
            <a:r>
              <a:rPr lang="ru-RU" sz="11000" b="1" dirty="0" smtClean="0">
                <a:latin typeface="PF Din Text Cond Pro Medium" panose="02000500000000020004" pitchFamily="2" charset="0"/>
              </a:rPr>
              <a:t>КАЛЬКУЛЯТОР</a:t>
            </a:r>
            <a:endParaRPr lang="ru-RU" sz="11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БРОШЬ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ВОДОЕМ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ЖЕРТВА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ШУЛЕР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БУДКА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ПЕЧЬ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ТОННЕЛЬ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СЕРФИНГ</a:t>
            </a:r>
            <a:endParaRPr lang="ru-RU" sz="13000" b="1" dirty="0">
              <a:solidFill>
                <a:srgbClr val="FF0000"/>
              </a:solidFill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ГИРЯ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СУВЕНИР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СКАКАЛКА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ТЕРКА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ЦИКЛОН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САТАНА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МЕНЮ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ОРДА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ОПЕРА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ОЛИМПИАДА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КАПРИЗ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ТРЕЩЕТКА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ЯЩИК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ПАВЛИН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КАРУСЕЛЬ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ГРУППА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ПОДЪЕЗД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ЧУГУНОК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СПЕКТАКЛЬ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МЕТАЛЛ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КЛУБОК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МОСТ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ПАКЕТ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КРЮЧОК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ЛЕДОКОЛ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ЗЕРКАЛО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СОСКА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ДЯТЕЛ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МАНТО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ОЛИГАРХ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АКВАПАРК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ЗАЯВЛЕНИЕ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ГИПС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ГРАБЕЖ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ТРЕНЕР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КУКЛА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ОХОТА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ПОЛОСА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КОПЫТО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АНГЕЛ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ШКАТУЛКА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АСИСТЕНТ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ДЯДЯ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ЦАРАПИНА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ВДОВА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ПАРАЗИТ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ЭКСТРАСЕНС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МАНГАЛ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УЛЕЙ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ПРИКЛАД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ПРАЧКА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МАТРАС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1700" b="1" dirty="0" smtClean="0">
                <a:latin typeface="PF Din Text Cond Pro Medium" panose="02000500000000020004" pitchFamily="2" charset="0"/>
              </a:rPr>
              <a:t>РЫЧАГ</a:t>
            </a:r>
            <a:endParaRPr lang="ru-RU" sz="117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ПРИГОВОР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ЗАВАРКА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РЕЦЕПТ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ПРОСЬБА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ДЫМОХОД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ПОЯС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ХОБОТ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СПИЧКА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ПУДРА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ПОСТ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УРОЖАЙ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СЛЕЗА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СИРОП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БРИТВА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ГАСТУК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КЕГЛЯ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ГОРИЗОНТ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ДАТА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ФОНАРЬ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КАФЕЛЬ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БОЛЬНИЦА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АРБУЗ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РЕКЛАМА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ЛИНЗА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БАЛЛОН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ИСТОЧНИК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ЗНАК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ПАРКОВКА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ЭЛЕКТРОН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КОЛДОБИНА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СТАРТ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КАЛАЧ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ПЕЩЕРА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ЧЕЧЕТКА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СВИДАНИЕ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ОСАДА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БРАГА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СЛУЖАНКА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КАМИН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ПРЕДСТАВЛЕНИЕ</a:t>
            </a:r>
            <a:endParaRPr lang="ru-RU"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ПАРАШЮТ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САНИ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ЗАСАДА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МИЛЯ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ЮНГА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ФОРТОЧКА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УЧАСТКОВЫЙ</a:t>
            </a:r>
            <a:endParaRPr lang="ru-RU" sz="96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НОРМА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СМЕНА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ТЕРРИТОРИЯ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ТАЛАНТ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ОТКРЫВАШКА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ШИРМА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ОХАПКА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РОБА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ГОНЧАР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НАКАЗАНИЕ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ПОТОП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ПОЛЮС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ДОБЫЧА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РАДОСТЬ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СПЯЧКА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МУМИЯ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ФАКЕЛ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МОРГ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ПЛАСТИЛИН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ТЫЛ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ВЫШКА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ДОЛГ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КРОТ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ГЛОТОК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ВОИН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РЕЖИССЕР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ТУШКАНЧИК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ЗАКЛЯТИЕ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ДОЗОР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ПРИТОК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ПОЛОЗЬЯ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ПРИГОВОР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КЛАДКА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ТОСТ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ВОЙСКО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МАШТАБ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ПРИЦЕП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ОБМЕН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СЕРП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ДЕВИШНИК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>
                <a:latin typeface="Arial"/>
                <a:ea typeface="Arial"/>
                <a:cs typeface="Arial"/>
                <a:sym typeface="Arial"/>
              </a:rPr>
              <a:t>Й</a:t>
            </a: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ОТВЕРСТИЕ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СОРНЯК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РЕЗИНА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ЛИСТОПАД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ШЕРИФ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ПЕТЛЯ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ТЕРЕМ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РУБКА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СПАСАТЕЛЬ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ЛЕПЕСТОК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ОСТАТОК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АНСАМБЛЬ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БАТУТ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428</Words>
  <Application>Microsoft Office PowerPoint</Application>
  <PresentationFormat>Широкоэкранный</PresentationFormat>
  <Paragraphs>308</Paragraphs>
  <Slides>283</Slides>
  <Notes>132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283</vt:i4>
      </vt:variant>
    </vt:vector>
  </HeadingPairs>
  <TitlesOfParts>
    <vt:vector size="288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ОТКРЫВАШКА</vt:lpstr>
      <vt:lpstr>РАДОСТЬ</vt:lpstr>
      <vt:lpstr>ГЛОТОК</vt:lpstr>
      <vt:lpstr>ТОСТ</vt:lpstr>
      <vt:lpstr>ЛИСТОПАД</vt:lpstr>
      <vt:lpstr>ПАРАД</vt:lpstr>
      <vt:lpstr>МОТОК</vt:lpstr>
      <vt:lpstr>БИРЖА</vt:lpstr>
      <vt:lpstr>МОЧАЛКА</vt:lpstr>
      <vt:lpstr>КАТУШКА</vt:lpstr>
      <vt:lpstr>ОТЗЫВ</vt:lpstr>
      <vt:lpstr>МАРАКАС</vt:lpstr>
      <vt:lpstr>ХОМУТ</vt:lpstr>
      <vt:lpstr>ПОХЛЕБКА</vt:lpstr>
      <vt:lpstr>СЕРИЯ</vt:lpstr>
      <vt:lpstr>ЗАВИТОК</vt:lpstr>
      <vt:lpstr>СУВЕНИР</vt:lpstr>
      <vt:lpstr>ЯЩИК</vt:lpstr>
      <vt:lpstr>КРЮЧОК</vt:lpstr>
      <vt:lpstr>ТРЕНЕР</vt:lpstr>
      <vt:lpstr>ПАРАЗИТ</vt:lpstr>
      <vt:lpstr>ПРОСЬБА</vt:lpstr>
      <vt:lpstr>ГАСТУК</vt:lpstr>
      <vt:lpstr>ИСТОЧНИК</vt:lpstr>
      <vt:lpstr>СТАРТ</vt:lpstr>
      <vt:lpstr>КАЛАЧ</vt:lpstr>
      <vt:lpstr>ПЕЩЕРА</vt:lpstr>
      <vt:lpstr>ЧЕЧЕТКА</vt:lpstr>
      <vt:lpstr>СВИДАНИЕ</vt:lpstr>
      <vt:lpstr>ОСАДА</vt:lpstr>
      <vt:lpstr>БРАГА</vt:lpstr>
      <vt:lpstr>СЛУЖАНКА</vt:lpstr>
      <vt:lpstr>КАМИН</vt:lpstr>
      <vt:lpstr>ПРЕДСТАВЛЕНИЕ</vt:lpstr>
      <vt:lpstr>ПАРАШЮТ</vt:lpstr>
      <vt:lpstr>САНИ</vt:lpstr>
      <vt:lpstr>ЗАСАДА</vt:lpstr>
      <vt:lpstr>МИЛЯ</vt:lpstr>
      <vt:lpstr>ЮНГА</vt:lpstr>
      <vt:lpstr>ФОРТОЧКА</vt:lpstr>
      <vt:lpstr>УЧАСТКОВЫЙ</vt:lpstr>
      <vt:lpstr>НОРМА</vt:lpstr>
      <vt:lpstr>СМЕНА</vt:lpstr>
      <vt:lpstr>ТЕРРИТОРИЯ</vt:lpstr>
      <vt:lpstr>ТАЛАНТ</vt:lpstr>
      <vt:lpstr>ШИРМА</vt:lpstr>
      <vt:lpstr>ОХАПКА</vt:lpstr>
      <vt:lpstr>РОБА</vt:lpstr>
      <vt:lpstr>ГОНЧАР</vt:lpstr>
      <vt:lpstr>НАКАЗАНИЕ</vt:lpstr>
      <vt:lpstr>ПОТОП</vt:lpstr>
      <vt:lpstr>ЛИРА</vt:lpstr>
      <vt:lpstr>ДАР</vt:lpstr>
      <vt:lpstr>ПОЛЮС</vt:lpstr>
      <vt:lpstr>ДОБЫЧА</vt:lpstr>
      <vt:lpstr>СПЯЧКА</vt:lpstr>
      <vt:lpstr>МУМИЯ</vt:lpstr>
      <vt:lpstr>ФАКЕЛ</vt:lpstr>
      <vt:lpstr>МОРГ</vt:lpstr>
      <vt:lpstr>ПЛАСТИЛИН</vt:lpstr>
      <vt:lpstr>ТЫЛ</vt:lpstr>
      <vt:lpstr>ВЫШКА</vt:lpstr>
      <vt:lpstr>БАК</vt:lpstr>
      <vt:lpstr>ДОЛГ</vt:lpstr>
      <vt:lpstr>КРОТ</vt:lpstr>
      <vt:lpstr>ВОИН</vt:lpstr>
      <vt:lpstr>СТОК</vt:lpstr>
      <vt:lpstr>РЕЖИССЕР</vt:lpstr>
      <vt:lpstr>ТУШКАНЧИК</vt:lpstr>
      <vt:lpstr>ЗАКЛЯТИЕ</vt:lpstr>
      <vt:lpstr>ДОЗОР</vt:lpstr>
      <vt:lpstr>ПРИТОК</vt:lpstr>
      <vt:lpstr>ПОЛОЗЬЯ</vt:lpstr>
      <vt:lpstr>ПРИГОВОР</vt:lpstr>
      <vt:lpstr>КЛАДКА</vt:lpstr>
      <vt:lpstr>ВОЙСКО</vt:lpstr>
      <vt:lpstr>МАШТАБ</vt:lpstr>
      <vt:lpstr>ПРИЦЕП</vt:lpstr>
      <vt:lpstr>ОБМЕН</vt:lpstr>
      <vt:lpstr>СЕРП</vt:lpstr>
      <vt:lpstr>ДЕВИШНИК</vt:lpstr>
      <vt:lpstr>ЙОД</vt:lpstr>
      <vt:lpstr>ОТВЕРСТИЕ</vt:lpstr>
      <vt:lpstr>СОРНЯК</vt:lpstr>
      <vt:lpstr>РЕЗИНА</vt:lpstr>
      <vt:lpstr>ШЕРИФ</vt:lpstr>
      <vt:lpstr>ПЕТЛЯ</vt:lpstr>
      <vt:lpstr>ТЕРЕМ</vt:lpstr>
      <vt:lpstr>РУБКА</vt:lpstr>
      <vt:lpstr>СПАСАТЕЛЬ</vt:lpstr>
      <vt:lpstr>ЛЕПЕСТОК</vt:lpstr>
      <vt:lpstr>ОСТАТОК</vt:lpstr>
      <vt:lpstr>СОЯ</vt:lpstr>
      <vt:lpstr>АНСАМБЛЬ</vt:lpstr>
      <vt:lpstr>БАТУТ</vt:lpstr>
      <vt:lpstr>ЛУКОВИЦА</vt:lpstr>
      <vt:lpstr>КОКОШНИК</vt:lpstr>
      <vt:lpstr>РУНЫ</vt:lpstr>
      <vt:lpstr>КОРЫТО</vt:lpstr>
      <vt:lpstr> СОТЫ</vt:lpstr>
      <vt:lpstr>ДАТА</vt:lpstr>
      <vt:lpstr>СПИРТ</vt:lpstr>
      <vt:lpstr>ТЕНИРОВКА</vt:lpstr>
      <vt:lpstr>БЛАСТЕР</vt:lpstr>
      <vt:lpstr>КОСМЕТИЧКА</vt:lpstr>
      <vt:lpstr>БРЫЗГИ</vt:lpstr>
      <vt:lpstr>ЛИФЧИК</vt:lpstr>
      <vt:lpstr>РУЖЬЕ</vt:lpstr>
      <vt:lpstr>ЧЕЛОВЕЧЕСТВО</vt:lpstr>
      <vt:lpstr>СТВОРКА</vt:lpstr>
      <vt:lpstr>КАНАЛИЗАЦИЯ</vt:lpstr>
      <vt:lpstr>ГАЗОН</vt:lpstr>
      <vt:lpstr>КОЧКА</vt:lpstr>
      <vt:lpstr>ПЕРЕПРАВА</vt:lpstr>
      <vt:lpstr>АНОНС</vt:lpstr>
      <vt:lpstr>КОНЮШНЯ</vt:lpstr>
      <vt:lpstr>ДИСТАНЦИЯ</vt:lpstr>
      <vt:lpstr>МЕХ</vt:lpstr>
      <vt:lpstr>РОДИНА</vt:lpstr>
      <vt:lpstr>ВИРАЖ</vt:lpstr>
      <vt:lpstr>РАЗВЕДКА</vt:lpstr>
      <vt:lpstr>ЛИК</vt:lpstr>
      <vt:lpstr>Презентация PowerPoint</vt:lpstr>
      <vt:lpstr>ТУР 2 СУПЕРКРОКО</vt:lpstr>
      <vt:lpstr>СУПЕРКРОКО</vt:lpstr>
      <vt:lpstr>Презентация PowerPoint</vt:lpstr>
      <vt:lpstr>ТУР 3 СЛОМАННЫЙ КРОКОДИЛ</vt:lpstr>
      <vt:lpstr>СЛОМАННЫЙ КРОКОДИЛ</vt:lpstr>
      <vt:lpstr>Презентация PowerPoint</vt:lpstr>
      <vt:lpstr>ТУР 4 КРОКУСЕЛЬ</vt:lpstr>
      <vt:lpstr>КРОКУСЕЛЬ</vt:lpstr>
      <vt:lpstr>Презентация PowerPoint</vt:lpstr>
      <vt:lpstr>ПИЖАМА</vt:lpstr>
      <vt:lpstr>ЛЕСТНИЦА</vt:lpstr>
      <vt:lpstr>КОТЛЕТА</vt:lpstr>
      <vt:lpstr>КУВШИН</vt:lpstr>
      <vt:lpstr>АНАНАС</vt:lpstr>
      <vt:lpstr>КАМЕНКА</vt:lpstr>
      <vt:lpstr>КУКУРУЗА</vt:lpstr>
      <vt:lpstr>БОРДЮР</vt:lpstr>
      <vt:lpstr>ГУТАЛИН</vt:lpstr>
      <vt:lpstr>ФУРШЕТ</vt:lpstr>
      <vt:lpstr>ПЫЛЕСОС</vt:lpstr>
      <vt:lpstr>ИКРА</vt:lpstr>
      <vt:lpstr>ПОМЕТКА</vt:lpstr>
      <vt:lpstr>БРУС</vt:lpstr>
      <vt:lpstr>ШИШКА</vt:lpstr>
      <vt:lpstr>ПЕРЕПОНКА</vt:lpstr>
      <vt:lpstr>СУД</vt:lpstr>
      <vt:lpstr>ТАЙНА</vt:lpstr>
      <vt:lpstr>СЛОЙКА</vt:lpstr>
      <vt:lpstr>ОТЛИВ</vt:lpstr>
      <vt:lpstr>РЕВЕРАНС</vt:lpstr>
      <vt:lpstr>ОХРАННИК</vt:lpstr>
      <vt:lpstr>ВЕРБЛЮД</vt:lpstr>
      <vt:lpstr>ГИМНАСТИКА</vt:lpstr>
      <vt:lpstr>ЖУРНАЛИСТ</vt:lpstr>
      <vt:lpstr>ОТКРЫТКА</vt:lpstr>
      <vt:lpstr>ПУФИК</vt:lpstr>
      <vt:lpstr>ГОЛУБЬ</vt:lpstr>
      <vt:lpstr>ПАЛАЧ</vt:lpstr>
      <vt:lpstr>СТРЕМЯ</vt:lpstr>
      <vt:lpstr>СЛАНЦЫ</vt:lpstr>
      <vt:lpstr>ГВОЗДИКА</vt:lpstr>
      <vt:lpstr>СТЕКЛО</vt:lpstr>
      <vt:lpstr>САХАР</vt:lpstr>
      <vt:lpstr>ФУРА</vt:lpstr>
      <vt:lpstr>РОМАН</vt:lpstr>
      <vt:lpstr>ПРЯЖКА</vt:lpstr>
      <vt:lpstr>ЛОВУШКА</vt:lpstr>
      <vt:lpstr>ЧИТАТЕЛЬ</vt:lpstr>
      <vt:lpstr>АНИМАТОР</vt:lpstr>
      <vt:lpstr>КОНСТРУКТОР</vt:lpstr>
      <vt:lpstr>ЛОТЕРЕЯ</vt:lpstr>
      <vt:lpstr>ВАРЕНЬЕ</vt:lpstr>
      <vt:lpstr>ОБОЧИНА</vt:lpstr>
      <vt:lpstr>ПЛАСТИК</vt:lpstr>
      <vt:lpstr>КРАТЕР</vt:lpstr>
      <vt:lpstr>ФОРМА</vt:lpstr>
      <vt:lpstr>АППЕТИТ</vt:lpstr>
      <vt:lpstr>ПЛАСТЫРЬ</vt:lpstr>
      <vt:lpstr>НАВОЗ</vt:lpstr>
      <vt:lpstr>ИСТОРИЯ</vt:lpstr>
      <vt:lpstr>СТЫД</vt:lpstr>
      <vt:lpstr>ПОГРЕБ</vt:lpstr>
      <vt:lpstr>ТЕЛЕГА</vt:lpstr>
      <vt:lpstr>ТЕЧЕНИЕ</vt:lpstr>
      <vt:lpstr>СКАМЬЯ</vt:lpstr>
      <vt:lpstr>ПЛАСТИЛИН</vt:lpstr>
      <vt:lpstr>ГИРЛЯНДА</vt:lpstr>
      <vt:lpstr>МАШИНИСТ</vt:lpstr>
      <vt:lpstr>НОРА</vt:lpstr>
      <vt:lpstr>СЕНОКОС</vt:lpstr>
      <vt:lpstr>ГРУСТЬ</vt:lpstr>
      <vt:lpstr>МОРС</vt:lpstr>
      <vt:lpstr>КАЛЬКУЛЯТОР</vt:lpstr>
      <vt:lpstr>БРОШЬ</vt:lpstr>
      <vt:lpstr>ВОДОЕМ</vt:lpstr>
      <vt:lpstr>ЖЕРТВА</vt:lpstr>
      <vt:lpstr>ШУЛЕР</vt:lpstr>
      <vt:lpstr>БУДКА</vt:lpstr>
      <vt:lpstr>ПЕЧЬ</vt:lpstr>
      <vt:lpstr>ТОННЕЛЬ</vt:lpstr>
      <vt:lpstr>СЕРФИНГ</vt:lpstr>
      <vt:lpstr>ГИРЯ</vt:lpstr>
      <vt:lpstr>СКАКАЛКА</vt:lpstr>
      <vt:lpstr>ТЕРКА</vt:lpstr>
      <vt:lpstr>ЦИКЛОН</vt:lpstr>
      <vt:lpstr>САТАНА</vt:lpstr>
      <vt:lpstr>МЕНЮ</vt:lpstr>
      <vt:lpstr>ОРДА</vt:lpstr>
      <vt:lpstr>ОПЕРА</vt:lpstr>
      <vt:lpstr>ОЛИМПИАДА</vt:lpstr>
      <vt:lpstr>КАПРИЗ</vt:lpstr>
      <vt:lpstr>ТРЕЩЕТКА</vt:lpstr>
      <vt:lpstr>ПАВЛИН</vt:lpstr>
      <vt:lpstr>КАРУСЕЛЬ</vt:lpstr>
      <vt:lpstr>ГРУППА</vt:lpstr>
      <vt:lpstr>ПОДЪЕЗД</vt:lpstr>
      <vt:lpstr>ЧУГУНОК</vt:lpstr>
      <vt:lpstr>СПЕКТАКЛЬ</vt:lpstr>
      <vt:lpstr>МЕТАЛЛ</vt:lpstr>
      <vt:lpstr>КЛУБОК</vt:lpstr>
      <vt:lpstr>МОСТ</vt:lpstr>
      <vt:lpstr>ПАКЕТ</vt:lpstr>
      <vt:lpstr>ЛЕДОКОЛ</vt:lpstr>
      <vt:lpstr>ЗЕРКАЛО</vt:lpstr>
      <vt:lpstr>СОСКА</vt:lpstr>
      <vt:lpstr>ДЯТЕЛ</vt:lpstr>
      <vt:lpstr>МАНТО</vt:lpstr>
      <vt:lpstr>ОЛИГАРХ</vt:lpstr>
      <vt:lpstr>АКВАПАРК</vt:lpstr>
      <vt:lpstr>ЗАЯВЛЕНИЕ</vt:lpstr>
      <vt:lpstr>ГИПС</vt:lpstr>
      <vt:lpstr>ГРАБЕЖ</vt:lpstr>
      <vt:lpstr>КУКЛА</vt:lpstr>
      <vt:lpstr>ОХОТА</vt:lpstr>
      <vt:lpstr>ПОЛОСА</vt:lpstr>
      <vt:lpstr>КОПЫТО</vt:lpstr>
      <vt:lpstr>АНГЕЛ</vt:lpstr>
      <vt:lpstr>ШКАТУЛКА</vt:lpstr>
      <vt:lpstr>АСИСТЕНТ</vt:lpstr>
      <vt:lpstr>ДЯДЯ</vt:lpstr>
      <vt:lpstr>ЦАРАПИНА</vt:lpstr>
      <vt:lpstr>ВДОВА</vt:lpstr>
      <vt:lpstr>ЭКСТРАСЕНС</vt:lpstr>
      <vt:lpstr>МАНГАЛ</vt:lpstr>
      <vt:lpstr>УЛЕЙ</vt:lpstr>
      <vt:lpstr>ПРИКЛАД</vt:lpstr>
      <vt:lpstr>ПРАЧКА</vt:lpstr>
      <vt:lpstr>МАТРАС</vt:lpstr>
      <vt:lpstr>РЫЧАГ</vt:lpstr>
      <vt:lpstr>ПРИГОВОР</vt:lpstr>
      <vt:lpstr>ЗАВАРКА</vt:lpstr>
      <vt:lpstr>РЕЦЕПТ</vt:lpstr>
      <vt:lpstr>ДЫМОХОД</vt:lpstr>
      <vt:lpstr>ПОЯС</vt:lpstr>
      <vt:lpstr>ХОБОТ</vt:lpstr>
      <vt:lpstr>СПИЧКА</vt:lpstr>
      <vt:lpstr>ПУДРА</vt:lpstr>
      <vt:lpstr>ПОСТ</vt:lpstr>
      <vt:lpstr>УРОЖАЙ</vt:lpstr>
      <vt:lpstr>СЛЕЗА</vt:lpstr>
      <vt:lpstr>СИРОП</vt:lpstr>
      <vt:lpstr>БРИТВА</vt:lpstr>
      <vt:lpstr>КЕГЛЯ</vt:lpstr>
      <vt:lpstr>ГОРИЗОНТ</vt:lpstr>
      <vt:lpstr>ДАТА</vt:lpstr>
      <vt:lpstr>ФОНАРЬ</vt:lpstr>
      <vt:lpstr>КАФЕЛЬ</vt:lpstr>
      <vt:lpstr>БОЛЬНИЦА</vt:lpstr>
      <vt:lpstr>АРБУЗ</vt:lpstr>
      <vt:lpstr>РЕКЛАМА</vt:lpstr>
      <vt:lpstr>ЛИНЗА</vt:lpstr>
      <vt:lpstr>БАЛЛОН</vt:lpstr>
      <vt:lpstr>ЗНАК</vt:lpstr>
      <vt:lpstr>ПАРКОВКА</vt:lpstr>
      <vt:lpstr>ЭЛЕКТРОН</vt:lpstr>
      <vt:lpstr>КОЛДОБИНА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МастераНауки</cp:lastModifiedBy>
  <cp:revision>209</cp:revision>
  <dcterms:modified xsi:type="dcterms:W3CDTF">2021-11-07T18:34:03Z</dcterms:modified>
</cp:coreProperties>
</file>