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6"/>
  </p:notesMasterIdLst>
  <p:sldIdLst>
    <p:sldId id="256" r:id="rId2"/>
    <p:sldId id="257" r:id="rId3"/>
    <p:sldId id="258" r:id="rId4"/>
    <p:sldId id="259" r:id="rId5"/>
    <p:sldId id="475" r:id="rId6"/>
    <p:sldId id="477" r:id="rId7"/>
    <p:sldId id="478" r:id="rId8"/>
    <p:sldId id="479" r:id="rId9"/>
    <p:sldId id="480" r:id="rId10"/>
    <p:sldId id="481" r:id="rId11"/>
    <p:sldId id="482" r:id="rId12"/>
    <p:sldId id="476" r:id="rId13"/>
    <p:sldId id="483" r:id="rId14"/>
    <p:sldId id="1717" r:id="rId15"/>
    <p:sldId id="1718" r:id="rId16"/>
    <p:sldId id="1719" r:id="rId17"/>
    <p:sldId id="1720" r:id="rId18"/>
    <p:sldId id="1721" r:id="rId19"/>
    <p:sldId id="1722" r:id="rId20"/>
    <p:sldId id="1723" r:id="rId21"/>
    <p:sldId id="1724" r:id="rId22"/>
    <p:sldId id="1725" r:id="rId23"/>
    <p:sldId id="1726" r:id="rId24"/>
    <p:sldId id="1727" r:id="rId25"/>
    <p:sldId id="1728" r:id="rId26"/>
    <p:sldId id="1729" r:id="rId27"/>
    <p:sldId id="1730" r:id="rId28"/>
    <p:sldId id="1731" r:id="rId29"/>
    <p:sldId id="1732" r:id="rId30"/>
    <p:sldId id="1733" r:id="rId31"/>
    <p:sldId id="1734" r:id="rId32"/>
    <p:sldId id="1735" r:id="rId33"/>
    <p:sldId id="1736" r:id="rId34"/>
    <p:sldId id="1737" r:id="rId35"/>
    <p:sldId id="1738" r:id="rId36"/>
    <p:sldId id="1739" r:id="rId37"/>
    <p:sldId id="1740" r:id="rId38"/>
    <p:sldId id="1741" r:id="rId39"/>
    <p:sldId id="1742" r:id="rId40"/>
    <p:sldId id="1743" r:id="rId41"/>
    <p:sldId id="1744" r:id="rId42"/>
    <p:sldId id="1745" r:id="rId43"/>
    <p:sldId id="1746" r:id="rId44"/>
    <p:sldId id="1747" r:id="rId45"/>
    <p:sldId id="1748" r:id="rId46"/>
    <p:sldId id="1749" r:id="rId47"/>
    <p:sldId id="1750" r:id="rId48"/>
    <p:sldId id="1751" r:id="rId49"/>
    <p:sldId id="1752" r:id="rId50"/>
    <p:sldId id="1753" r:id="rId51"/>
    <p:sldId id="1754" r:id="rId52"/>
    <p:sldId id="1755" r:id="rId53"/>
    <p:sldId id="1756" r:id="rId54"/>
    <p:sldId id="1758" r:id="rId55"/>
    <p:sldId id="1757" r:id="rId56"/>
    <p:sldId id="1759" r:id="rId57"/>
    <p:sldId id="1760" r:id="rId58"/>
    <p:sldId id="1761" r:id="rId59"/>
    <p:sldId id="1762" r:id="rId60"/>
    <p:sldId id="1763" r:id="rId61"/>
    <p:sldId id="1764" r:id="rId62"/>
    <p:sldId id="1765" r:id="rId63"/>
    <p:sldId id="1766" r:id="rId64"/>
    <p:sldId id="1767" r:id="rId65"/>
    <p:sldId id="1768" r:id="rId66"/>
    <p:sldId id="1769" r:id="rId67"/>
    <p:sldId id="1770" r:id="rId68"/>
    <p:sldId id="1771" r:id="rId69"/>
    <p:sldId id="1772" r:id="rId70"/>
    <p:sldId id="1773" r:id="rId71"/>
    <p:sldId id="1774" r:id="rId72"/>
    <p:sldId id="1775" r:id="rId73"/>
    <p:sldId id="1776" r:id="rId74"/>
    <p:sldId id="1777" r:id="rId75"/>
    <p:sldId id="1778" r:id="rId76"/>
    <p:sldId id="1779" r:id="rId77"/>
    <p:sldId id="1780" r:id="rId78"/>
    <p:sldId id="1781" r:id="rId79"/>
    <p:sldId id="1782" r:id="rId80"/>
    <p:sldId id="1783" r:id="rId81"/>
    <p:sldId id="1784" r:id="rId82"/>
    <p:sldId id="1785" r:id="rId83"/>
    <p:sldId id="1786" r:id="rId84"/>
    <p:sldId id="1787" r:id="rId85"/>
    <p:sldId id="1788" r:id="rId86"/>
    <p:sldId id="1789" r:id="rId87"/>
    <p:sldId id="1790" r:id="rId88"/>
    <p:sldId id="1791" r:id="rId89"/>
    <p:sldId id="1792" r:id="rId90"/>
    <p:sldId id="1793" r:id="rId91"/>
    <p:sldId id="1794" r:id="rId92"/>
    <p:sldId id="1795" r:id="rId93"/>
    <p:sldId id="1796" r:id="rId94"/>
    <p:sldId id="1797" r:id="rId95"/>
    <p:sldId id="1798" r:id="rId96"/>
    <p:sldId id="1799" r:id="rId97"/>
    <p:sldId id="1800" r:id="rId98"/>
    <p:sldId id="1801" r:id="rId99"/>
    <p:sldId id="1802" r:id="rId100"/>
    <p:sldId id="1803" r:id="rId101"/>
    <p:sldId id="1804" r:id="rId102"/>
    <p:sldId id="1805" r:id="rId103"/>
    <p:sldId id="1806" r:id="rId104"/>
    <p:sldId id="1807" r:id="rId105"/>
    <p:sldId id="1808" r:id="rId106"/>
    <p:sldId id="1809" r:id="rId107"/>
    <p:sldId id="1810" r:id="rId108"/>
    <p:sldId id="1811" r:id="rId109"/>
    <p:sldId id="1812" r:id="rId110"/>
    <p:sldId id="1813" r:id="rId111"/>
    <p:sldId id="1814" r:id="rId112"/>
    <p:sldId id="1815" r:id="rId113"/>
    <p:sldId id="1818" r:id="rId114"/>
    <p:sldId id="1819" r:id="rId115"/>
    <p:sldId id="1820" r:id="rId116"/>
    <p:sldId id="1821" r:id="rId117"/>
    <p:sldId id="1822" r:id="rId118"/>
    <p:sldId id="1823" r:id="rId119"/>
    <p:sldId id="1824" r:id="rId120"/>
    <p:sldId id="1825" r:id="rId121"/>
    <p:sldId id="1826" r:id="rId122"/>
    <p:sldId id="1827" r:id="rId123"/>
    <p:sldId id="1828" r:id="rId124"/>
    <p:sldId id="1829" r:id="rId125"/>
    <p:sldId id="1836" r:id="rId126"/>
    <p:sldId id="1878" r:id="rId127"/>
    <p:sldId id="435" r:id="rId128"/>
    <p:sldId id="436" r:id="rId129"/>
    <p:sldId id="761" r:id="rId130"/>
    <p:sldId id="1920" r:id="rId131"/>
    <p:sldId id="1921" r:id="rId132"/>
    <p:sldId id="1554" r:id="rId133"/>
    <p:sldId id="1388" r:id="rId134"/>
    <p:sldId id="1389" r:id="rId135"/>
    <p:sldId id="1637" r:id="rId136"/>
    <p:sldId id="1638" r:id="rId137"/>
    <p:sldId id="1639" r:id="rId138"/>
    <p:sldId id="1640" r:id="rId139"/>
    <p:sldId id="1641" r:id="rId140"/>
    <p:sldId id="1642" r:id="rId141"/>
    <p:sldId id="1643" r:id="rId142"/>
    <p:sldId id="1644" r:id="rId143"/>
    <p:sldId id="1645" r:id="rId144"/>
    <p:sldId id="1646" r:id="rId145"/>
    <p:sldId id="1647" r:id="rId146"/>
    <p:sldId id="1648" r:id="rId147"/>
    <p:sldId id="1649" r:id="rId148"/>
    <p:sldId id="1650" r:id="rId149"/>
    <p:sldId id="1651" r:id="rId150"/>
    <p:sldId id="1652" r:id="rId151"/>
    <p:sldId id="1653" r:id="rId152"/>
    <p:sldId id="1654" r:id="rId153"/>
    <p:sldId id="1655" r:id="rId154"/>
    <p:sldId id="1656" r:id="rId155"/>
    <p:sldId id="1657" r:id="rId156"/>
    <p:sldId id="1658" r:id="rId157"/>
    <p:sldId id="1659" r:id="rId158"/>
    <p:sldId id="1660" r:id="rId159"/>
    <p:sldId id="1661" r:id="rId160"/>
    <p:sldId id="1662" r:id="rId161"/>
    <p:sldId id="1663" r:id="rId162"/>
    <p:sldId id="1664" r:id="rId163"/>
    <p:sldId id="1665" r:id="rId164"/>
    <p:sldId id="1666" r:id="rId165"/>
    <p:sldId id="1667" r:id="rId166"/>
    <p:sldId id="1668" r:id="rId167"/>
    <p:sldId id="1669" r:id="rId168"/>
    <p:sldId id="1670" r:id="rId169"/>
    <p:sldId id="1671" r:id="rId170"/>
    <p:sldId id="1672" r:id="rId171"/>
    <p:sldId id="1673" r:id="rId172"/>
    <p:sldId id="1674" r:id="rId173"/>
    <p:sldId id="1675" r:id="rId174"/>
    <p:sldId id="1676" r:id="rId175"/>
    <p:sldId id="1677" r:id="rId176"/>
    <p:sldId id="1678" r:id="rId177"/>
    <p:sldId id="1679" r:id="rId178"/>
    <p:sldId id="1680" r:id="rId179"/>
    <p:sldId id="1681" r:id="rId180"/>
    <p:sldId id="1682" r:id="rId181"/>
    <p:sldId id="1683" r:id="rId182"/>
    <p:sldId id="1684" r:id="rId183"/>
    <p:sldId id="1685" r:id="rId184"/>
    <p:sldId id="1686" r:id="rId185"/>
    <p:sldId id="1687" r:id="rId186"/>
    <p:sldId id="1688" r:id="rId187"/>
    <p:sldId id="1689" r:id="rId188"/>
    <p:sldId id="1690" r:id="rId189"/>
    <p:sldId id="1691" r:id="rId190"/>
    <p:sldId id="1692" r:id="rId191"/>
    <p:sldId id="1693" r:id="rId192"/>
    <p:sldId id="1694" r:id="rId193"/>
    <p:sldId id="1695" r:id="rId194"/>
    <p:sldId id="1696" r:id="rId195"/>
    <p:sldId id="1697" r:id="rId196"/>
    <p:sldId id="1698" r:id="rId197"/>
    <p:sldId id="1699" r:id="rId198"/>
    <p:sldId id="1700" r:id="rId199"/>
    <p:sldId id="1701" r:id="rId200"/>
    <p:sldId id="1702" r:id="rId201"/>
    <p:sldId id="1703" r:id="rId202"/>
    <p:sldId id="1704" r:id="rId203"/>
    <p:sldId id="1705" r:id="rId204"/>
    <p:sldId id="1706" r:id="rId205"/>
    <p:sldId id="1707" r:id="rId206"/>
    <p:sldId id="1708" r:id="rId207"/>
    <p:sldId id="1709" r:id="rId208"/>
    <p:sldId id="1710" r:id="rId209"/>
    <p:sldId id="1711" r:id="rId210"/>
    <p:sldId id="1712" r:id="rId211"/>
    <p:sldId id="1713" r:id="rId212"/>
    <p:sldId id="1714" r:id="rId213"/>
    <p:sldId id="1879" r:id="rId214"/>
    <p:sldId id="1880" r:id="rId215"/>
    <p:sldId id="1881" r:id="rId216"/>
    <p:sldId id="1882" r:id="rId217"/>
    <p:sldId id="1883" r:id="rId218"/>
    <p:sldId id="1884" r:id="rId219"/>
    <p:sldId id="1885" r:id="rId220"/>
    <p:sldId id="1886" r:id="rId221"/>
    <p:sldId id="1887" r:id="rId222"/>
    <p:sldId id="1888" r:id="rId223"/>
    <p:sldId id="1889" r:id="rId224"/>
    <p:sldId id="1890" r:id="rId225"/>
    <p:sldId id="1891" r:id="rId226"/>
    <p:sldId id="1892" r:id="rId227"/>
    <p:sldId id="1893" r:id="rId228"/>
    <p:sldId id="1894" r:id="rId229"/>
    <p:sldId id="1895" r:id="rId230"/>
    <p:sldId id="1896" r:id="rId231"/>
    <p:sldId id="1897" r:id="rId232"/>
    <p:sldId id="1898" r:id="rId233"/>
    <p:sldId id="1899" r:id="rId234"/>
    <p:sldId id="1900" r:id="rId235"/>
    <p:sldId id="1901" r:id="rId236"/>
    <p:sldId id="1902" r:id="rId237"/>
    <p:sldId id="1903" r:id="rId238"/>
    <p:sldId id="1904" r:id="rId239"/>
    <p:sldId id="1905" r:id="rId240"/>
    <p:sldId id="1906" r:id="rId241"/>
    <p:sldId id="1907" r:id="rId242"/>
    <p:sldId id="1908" r:id="rId243"/>
    <p:sldId id="1909" r:id="rId244"/>
    <p:sldId id="1910" r:id="rId245"/>
    <p:sldId id="1911" r:id="rId246"/>
    <p:sldId id="1912" r:id="rId247"/>
    <p:sldId id="1913" r:id="rId248"/>
    <p:sldId id="1914" r:id="rId249"/>
    <p:sldId id="1915" r:id="rId250"/>
    <p:sldId id="1916" r:id="rId251"/>
    <p:sldId id="1917" r:id="rId252"/>
    <p:sldId id="1918" r:id="rId253"/>
    <p:sldId id="1919" r:id="rId254"/>
    <p:sldId id="1716" r:id="rId25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presProps" Target="pres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3" name="Google Shape;122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40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36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9758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02960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71019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67276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9088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4895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3978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73522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6117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08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61114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20578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546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9618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432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64003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02533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6725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17965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298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5087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09070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83415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29496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7173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60164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83427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10432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59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4133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7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48642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78168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01002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46653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2006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1211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9405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79619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69568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54648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842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9735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21258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13250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737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22241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3009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78793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55645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28895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68838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262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92955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20137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60506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69821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21008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58252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1077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70978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85988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49057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062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19607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93167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2773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01784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23487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4747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04548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89964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797592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97556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26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59075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10983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4696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54992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60556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709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49441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13238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83148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1201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371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4002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519057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06587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51642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180910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40031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94363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84435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02457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51241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636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084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535269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836234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36009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86275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568649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210508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616419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32862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349412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44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5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66373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216997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29234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98540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60697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75303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525154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0675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622271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057338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195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712312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315417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38740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16920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350265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70799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150991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37068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856103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992236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593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217085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19980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0085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759000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11101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5421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01862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35226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873492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05369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511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979875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446681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924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95152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48625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62695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65766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26920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86389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5336352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772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273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051321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19041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65427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05302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2965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019324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72114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86321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100552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648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282910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59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180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029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136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29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109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729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736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125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243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853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83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927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611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08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8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607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003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0305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31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265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60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4423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0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2349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846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932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7693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42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0119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9398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3813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8604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9789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4623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7051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45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673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9154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9996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6580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4850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8800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7984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072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9009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1686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51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418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150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5175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0567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2755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5549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0997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1321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8703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7623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72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291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0076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0270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69533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4359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54773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7683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1995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4417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3932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33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02628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31069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7387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239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5561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2835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02327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7523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0220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80341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52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3" name="Google Shape;123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1" name="Google Shape;125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8" name="Google Shape;125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9" name="Google Shape;125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0" name="Google Shape;126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6" name="Google Shape;127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7" name="Google Shape;12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0" name="Google Shape;12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Google Shape;122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Google Shape;122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Google Shape;122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САУНА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0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ЖУЛИК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5" name="Google Shape;1845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8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0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СИДЕЛКА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1" name="Google Shape;1851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0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ВЫКУП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7" name="Google Shape;185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0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0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КЛЕЩ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3" name="Google Shape;1863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4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0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ЛИРА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9" name="Google Shape;1869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7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0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ЗАГОН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5" name="Google Shape;1875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0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ИРИСКА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1" name="Google Shape;1881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8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1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БУХТА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7" name="Google Shape;188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0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НАКАЗАНИЕ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3" name="Google Shape;1893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6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1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ТРЕЗУБЕЦ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9" name="Google Shape;1899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1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БЛЕНДЕР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1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АЛЛАХ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5" name="Google Shape;1905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8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УРАВНЕНИЕ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1" name="Google Shape;1911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5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1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ГУБКА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7" name="Google Shape;1917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1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1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СНОП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5" name="Google Shape;1935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5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РЯБЬ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1" name="Google Shape;194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2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20"/>
          <p:cNvSpPr txBox="1">
            <a:spLocks noGrp="1"/>
          </p:cNvSpPr>
          <p:nvPr>
            <p:ph type="ctrTitle"/>
          </p:nvPr>
        </p:nvSpPr>
        <p:spPr>
          <a:xfrm>
            <a:off x="1659173" y="174256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ПЕРЕГОВОРЫ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7" name="Google Shape;1947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КАЗАК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3" name="Google Shape;195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УЛОВ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9" name="Google Shape;195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0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ВИХРЬ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5" name="Google Shape;1965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6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ПОЛКОВОДЕЦ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1" name="Google Shape;1971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3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КЕНГУРУ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9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1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САЖА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7" name="Google Shape;1977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2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1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ЛАМИНАТ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3" name="Google Shape;1983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6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ФОНД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9" name="Google Shape;1989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2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ОТЛИВ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5" name="Google Shape;1995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1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29"/>
          <p:cNvSpPr txBox="1">
            <a:spLocks noGrp="1"/>
          </p:cNvSpPr>
          <p:nvPr>
            <p:ph type="ctrTitle"/>
          </p:nvPr>
        </p:nvSpPr>
        <p:spPr>
          <a:xfrm>
            <a:off x="1643269" y="217988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ПЛУТ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1" name="Google Shape;2001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3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3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ГАРНИР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3" name="Google Shape;2043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2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92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9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</a:t>
            </a:r>
            <a:r>
              <a:rPr lang="ru-RU" sz="96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96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9" name="Google Shape;239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0865" y="2301274"/>
            <a:ext cx="11203500" cy="3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слова повышенной сложности.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Показывающий игрок,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случайным образом выбирает задание.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объяснение дается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минуты.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каждое объясненное задание команда получает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баллов</a:t>
            </a:r>
            <a:endParaRPr lang="ru-RU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Другие команды тоже принимают участие в отгадывании. По истечении времени, если команда не смогла понять, что показывал игрок, другие команды имеют право высказать одну свою версию. Если она верна они получают 3 балла.</a:t>
            </a:r>
            <a:endParaRPr sz="1050" dirty="0"/>
          </a:p>
        </p:txBody>
      </p:sp>
      <p:sp>
        <p:nvSpPr>
          <p:cNvPr id="2407" name="Google Shape;2407;p193"/>
          <p:cNvSpPr/>
          <p:nvPr/>
        </p:nvSpPr>
        <p:spPr>
          <a:xfrm>
            <a:off x="4180015" y="1008461"/>
            <a:ext cx="37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ТУРБИНА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3454" y="29937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3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ДОСМОТРИ</a:t>
            </a:r>
            <a:br>
              <a:rPr lang="ru-RU" sz="111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ДО КОНЦА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2003" y="93955"/>
            <a:ext cx="6803667" cy="164278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ДОСМОТРИ</a:t>
            </a:r>
            <a:br>
              <a:rPr lang="ru-RU" b="1" dirty="0" smtClean="0">
                <a:latin typeface="PF Din Text Cond Pro Medium" panose="02000500000000020004" pitchFamily="2" charset="0"/>
              </a:rPr>
            </a:br>
            <a:r>
              <a:rPr lang="ru-RU" b="1" dirty="0" smtClean="0">
                <a:latin typeface="PF Din Text Cond Pro Medium" panose="02000500000000020004" pitchFamily="2" charset="0"/>
              </a:rPr>
              <a:t>ДО КОНЦА 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79229" y="1276012"/>
            <a:ext cx="11203387" cy="3449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800" b="1" dirty="0" smtClean="0">
                <a:latin typeface="+mn-lt"/>
              </a:rPr>
              <a:t>- Играют все команды.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- Командам будет представлено видео – объяснение. 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- После его просмотра, команда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посовещавшись 1 минуту, должна дать ответ. Ответ может быть только один.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ответ верный, команда получает 5 баллов.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47423" y="1736742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147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6637" y="26331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4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7555" y="166535"/>
            <a:ext cx="6803667" cy="100981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2738" y="1715774"/>
            <a:ext cx="11203387" cy="458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200" b="1" dirty="0" smtClean="0">
                <a:latin typeface="+mn-lt"/>
              </a:rPr>
              <a:t>- Команда выбирает одного игрока, который будет показывать первое слово. </a:t>
            </a:r>
            <a:endParaRPr lang="ru-RU" sz="3200" b="1" dirty="0">
              <a:latin typeface="+mn-lt"/>
            </a:endParaRP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только первый игрок отгадывает слово, он садиться к команде, а его место занимает другой игрок.</a:t>
            </a: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команды отгадать как можно больше слов.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На объяснение дается 2 минуты.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За каждое объясненное слово команда получает 2 балла.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Играем 3 круга, или 120 слов (максимум)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3930" y="1192945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448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9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МУКА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1" name="Google Shape;182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7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ЛЕБЕДЬ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7" name="Google Shape;182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1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0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ЖЕВАЧКА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3" name="Google Shape;1833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9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0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ОБОРОНА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9" name="Google Shape;1839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6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0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ШТАНГА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5" name="Google Shape;1845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5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ФОРТОЧКА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9" name="Google Shape;13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8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0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ТОПОТ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1" name="Google Shape;1851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2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0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МАГИЯ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7" name="Google Shape;185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0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БУРЯ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3" name="Google Shape;1863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9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0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ОЖОГ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9" name="Google Shape;1869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0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0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ГРЯЗЬ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5" name="Google Shape;1875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4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0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КОЧЕВНИК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1" name="Google Shape;1881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2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1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7" name="Google Shape;188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3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ПЕСОЧНИЦА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3" name="Google Shape;1893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1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1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САЛЬТО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9" name="Google Shape;1899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6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1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ВАЗА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5" name="Google Shape;1905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8"/>
          <p:cNvSpPr txBox="1">
            <a:spLocks noGrp="1"/>
          </p:cNvSpPr>
          <p:nvPr>
            <p:ph type="ctrTitle"/>
          </p:nvPr>
        </p:nvSpPr>
        <p:spPr>
          <a:xfrm>
            <a:off x="1945419" y="21162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БЕЛЯШ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5" name="Google Shape;13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7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ГАЗОН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1" name="Google Shape;1911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1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ДУДКА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7" name="Google Shape;1917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2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1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ПУТЕШЕСТВИЕ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3" name="Google Shape;192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6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1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ВЕНТИЛЯТОР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9" name="Google Shape;1929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5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1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КОРЫТО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5" name="Google Shape;1935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7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КОФТА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1" name="Google Shape;194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9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20"/>
          <p:cNvSpPr txBox="1">
            <a:spLocks noGrp="1"/>
          </p:cNvSpPr>
          <p:nvPr>
            <p:ph type="ctrTitle"/>
          </p:nvPr>
        </p:nvSpPr>
        <p:spPr>
          <a:xfrm>
            <a:off x="1659173" y="174256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ПРОМОКАШКА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7" name="Google Shape;1947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КАЗАН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3" name="Google Shape;195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5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ПОВТОР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9" name="Google Shape;195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3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РЭПЕР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5" name="Google Shape;1965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0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ОПРОС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1" name="Google Shape;13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8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БАРЖА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1" name="Google Shape;1971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2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1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СРУБ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7" name="Google Shape;1977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9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1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АТМОСФЕРА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3" name="Google Shape;1983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СИНИЦА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9" name="Google Shape;1989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2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БУДИЛЬНИК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5" name="Google Shape;1995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2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2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ПОКРЫВАЛО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1" name="Google Shape;2001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3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СТАНЦИЯ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7" name="Google Shape;2007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7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13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ССОРА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3" name="Google Shape;2013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0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3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ПУДЕЛЬ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9" name="Google Shape;2019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9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13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МУШКЕТЕР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5" name="Google Shape;2025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ЛЕДНИК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7" name="Google Shape;13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5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13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ОПРАВА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1" name="Google Shape;2031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3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ПОХОД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7" name="Google Shape;2037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3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ГНЕЗДО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3" name="Google Shape;2043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8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ОГРЫЗОК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9" name="Google Shape;2049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1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ПАЛАТА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5" name="Google Shape;2055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КОРОБКА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1" name="Google Shape;2061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2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ПОРТНОЙ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7" name="Google Shape;2067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0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ПОБЕГ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3" name="Google Shape;2073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ГРАММ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1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ШОКОЛАД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1" name="Google Shape;2091;p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5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ХИТРОСТЬ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3" name="Google Shape;13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1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ПОДСТАВКА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" name="Google Shape;2097;p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7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МУРАВЕЙНИК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3" name="Google Shape;2103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СИЯНИЕ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9" name="Google Shape;2109;p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ТРАМВАЙ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5" name="Google Shape;2115;p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СТИЛИСТ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1" name="Google Shape;2121;p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0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РАЗГОВОР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7" name="Google Shape;2127;p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ДЕСЕРТ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3" name="Google Shape;2133;p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7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ШИЛО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4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СТРАУС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5" name="Google Shape;2145;p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5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МЕДИЦИНА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" name="Google Shape;2151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3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ЭГОИСТ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9" name="Google Shape;13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3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ССОРА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7" name="Google Shape;2157;p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0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ЖЕЛАНИЕ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Google Shape;2079;p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0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ФАРТУК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3" name="Google Shape;2163;p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4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1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ВИЗГ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9" name="Google Shape;2169;p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0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ЧИСТОТА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5" name="Google Shape;2175;p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1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ТЫКВА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1" name="Google Shape;2181;p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2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РАССОЛ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7" name="Google Shape;2187;p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9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1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ПОВОЗКА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3" name="Google Shape;2193;p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0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16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ВКУС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9" name="Google Shape;2199;p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8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СТАНОК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5" name="Google Shape;2205;p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4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14"/>
          <p:cNvSpPr txBox="1"/>
          <p:nvPr/>
        </p:nvSpPr>
        <p:spPr>
          <a:xfrm>
            <a:off x="850789" y="2386620"/>
            <a:ext cx="10209475" cy="418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Нельзя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звуки – СОВСЕМ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!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Мы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отгадываем только имена сущ., в Им. падеже, ед. числа.(слова исключения – </a:t>
            </a:r>
            <a:r>
              <a:rPr lang="ru-RU" sz="2800" i="0" u="none" strike="noStrike" cap="none" dirty="0" err="1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искл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.)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На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себе ничего показывать нельзя.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предметы вокруг нельзя. Все объясняем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</a:t>
            </a:r>
            <a:r>
              <a:rPr lang="ru-RU" sz="2800" dirty="0">
                <a:latin typeface="PF Din Text Cond Pro Medium" panose="02000500000000020004" pitchFamily="2" charset="0"/>
              </a:rPr>
              <a:t>показывать загаданное слово по буквам, т.е. показывать слова, первые буквы которых будут складывать загаданное </a:t>
            </a:r>
            <a:r>
              <a:rPr lang="ru-RU" sz="2800" dirty="0" smtClean="0">
                <a:latin typeface="PF Din Text Cond Pro Medium" panose="02000500000000020004" pitchFamily="2" charset="0"/>
              </a:rPr>
              <a:t>слово. (кроме специального 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объяснять слова по частям, слогам  </a:t>
            </a:r>
            <a:r>
              <a:rPr lang="ru-RU" sz="2800" dirty="0">
                <a:latin typeface="PF Din Text Cond Pro Medium" panose="02000500000000020004" pitchFamily="2" charset="0"/>
              </a:rPr>
              <a:t>(кроме специального </a:t>
            </a:r>
            <a:r>
              <a:rPr lang="ru-RU" sz="2800" dirty="0" smtClean="0">
                <a:latin typeface="PF Din Text Cond Pro Medium" panose="02000500000000020004" pitchFamily="2" charset="0"/>
              </a:rPr>
              <a:t>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Если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вы не знаете значения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слова -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это ваша проблема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dk1"/>
              </a:solidFill>
              <a:latin typeface="PF Din Text Cond Pro Medium" panose="02000500000000020004" pitchFamily="2" charset="0"/>
              <a:sym typeface="Arial"/>
            </a:endParaRPr>
          </a:p>
        </p:txBody>
      </p:sp>
      <p:sp>
        <p:nvSpPr>
          <p:cNvPr id="1310" name="Google Shape;1310;p14"/>
          <p:cNvSpPr txBox="1"/>
          <p:nvPr/>
        </p:nvSpPr>
        <p:spPr>
          <a:xfrm>
            <a:off x="3593991" y="613478"/>
            <a:ext cx="47991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ОБЩИЕ ПРАВИЛА: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ИКОНА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5" name="Google Shape;136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6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ШНУР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1" name="Google Shape;2211;p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0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ПЛЕСЕНЬ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7" name="Google Shape;2217;p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4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СКУЛЬПТОР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3" name="Google Shape;2223;p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1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1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РАСКРАСКА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9" name="Google Shape;2229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6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ХРАП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5" name="Google Shape;2235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1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ПРИЦЕЛ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7" name="Google Shape;2247;p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3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ПАУЗА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" name="Google Shape;2253;p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КЛЕЙ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9" name="Google Shape;2259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9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РОЖОК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5" name="Google Shape;2265;p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4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ЛОЗА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1" name="Google Shape;13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7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1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ТУШЕНКА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1" name="Google Shape;2271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ПАРКОВКА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7" name="Google Shape;2277;p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5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ЭЛЕКТРОН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3" name="Google Shape;2283;p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УДИЛИЩЕ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9" name="Google Shape;2049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6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УВЕЧЬЕ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5" name="Google Shape;2055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ЗАГОВОР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1" name="Google Shape;2061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1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ЭЛИКСИР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7" name="Google Shape;2067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8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КИЯНКА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3" name="Google Shape;2073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ГИДРАВЛИКА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3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ШЕРШЕНЬ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1" name="Google Shape;2091;p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КООРДИНАТА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6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МАРИНАД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" name="Google Shape;2097;p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НАЖИВКА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3" name="Google Shape;2103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0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САФАРИ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9" name="Google Shape;2109;p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5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ТРАМВАЙ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5" name="Google Shape;2115;p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СТИЛИСТ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1" name="Google Shape;2121;p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РАЗГОВОР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7" name="Google Shape;2127;p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ДЕСЕРТ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3" name="Google Shape;2133;p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8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ЖБАН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8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СТРАУС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5" name="Google Shape;2145;p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2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МЕДИЦИНА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" name="Google Shape;2151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3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ЭКСПОНАТ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3" name="Google Shape;138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2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ТАРАН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7" name="Google Shape;2157;p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3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ЖЕЛАНИЕ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Google Shape;2079;p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5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ФАРТУК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3" name="Google Shape;2163;p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5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1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ВИЗГ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9" name="Google Shape;2169;p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1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ЧИСТОТА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5" name="Google Shape;2175;p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4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1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ТОПКА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1" name="Google Shape;2181;p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6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РАССОЛ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7" name="Google Shape;2187;p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0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1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ПОВОЗКА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3" name="Google Shape;2193;p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9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16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ВКУС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9" name="Google Shape;2199;p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9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СТАНОК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5" name="Google Shape;2205;p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2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БОРОДАВКА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9" name="Google Shape;13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4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ШНУР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1" name="Google Shape;2211;p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5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ПЛЕСЕНЬ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7" name="Google Shape;2217;p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9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СКУЛЬПТОР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3" name="Google Shape;2223;p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1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1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РАСКРАСКА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9" name="Google Shape;2229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6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6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ПОКОС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5" name="Google Shape;2235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3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ПРИЦЕЛ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7" name="Google Shape;2247;p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2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ПАУЗА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" name="Google Shape;2253;p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5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КРОВ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9" name="Google Shape;2259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8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РОЖОК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5" name="Google Shape;2265;p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8"/>
          <p:cNvSpPr txBox="1">
            <a:spLocks noGrp="1"/>
          </p:cNvSpPr>
          <p:nvPr>
            <p:ph type="ctrTitle"/>
          </p:nvPr>
        </p:nvSpPr>
        <p:spPr>
          <a:xfrm>
            <a:off x="2080592" y="217193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400" b="1" dirty="0" smtClean="0">
                <a:latin typeface="Arial"/>
                <a:ea typeface="Arial"/>
                <a:cs typeface="Arial"/>
                <a:sym typeface="Arial"/>
              </a:rPr>
              <a:t>КЕФИР</a:t>
            </a:r>
            <a:endParaRPr sz="14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5" name="Google Shape;139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1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ТУШЕНКА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1" name="Google Shape;2271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9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ПАРКОВКА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7" name="Google Shape;2277;p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ЭЛЕКТРОН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3" name="Google Shape;2283;p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6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>КОЛДОБИНА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4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СИМВОЛ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1" name="Google Shape;14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3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ЗАТИРКА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7" name="Google Shape;14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8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1"/>
          <p:cNvSpPr txBox="1">
            <a:spLocks noGrp="1"/>
          </p:cNvSpPr>
          <p:nvPr>
            <p:ph type="ctrTitle"/>
          </p:nvPr>
        </p:nvSpPr>
        <p:spPr>
          <a:xfrm>
            <a:off x="1714832" y="205266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КРЫШКА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3" name="Google Shape;14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2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ПУХ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9" name="Google Shape;14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1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1</a:t>
            </a: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17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99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999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ОПТИМИСТ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5" name="Google Shape;14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9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4"/>
          <p:cNvSpPr txBox="1">
            <a:spLocks noGrp="1"/>
          </p:cNvSpPr>
          <p:nvPr>
            <p:ph type="ctrTitle"/>
          </p:nvPr>
        </p:nvSpPr>
        <p:spPr>
          <a:xfrm>
            <a:off x="1818198" y="187773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ПЕРЕХВАТ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1" name="Google Shape;143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9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ТЮЛЬ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7" name="Google Shape;14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9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6"/>
          <p:cNvSpPr txBox="1">
            <a:spLocks noGrp="1"/>
          </p:cNvSpPr>
          <p:nvPr>
            <p:ph type="ctrTitle"/>
          </p:nvPr>
        </p:nvSpPr>
        <p:spPr>
          <a:xfrm>
            <a:off x="1675075" y="21162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КАРАСЬ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3" name="Google Shape;14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ОБОЙМА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9" name="Google Shape;144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КАЛЬЦИЙ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5" name="Google Shape;145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7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ЗАЛП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Google Shape;146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5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ХРЯЩ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7" name="Google Shape;146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3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4000" b="1" dirty="0" smtClean="0">
                <a:latin typeface="Arial"/>
                <a:ea typeface="Arial"/>
                <a:cs typeface="Arial"/>
                <a:sym typeface="Arial"/>
              </a:rPr>
              <a:t>МОРЯК</a:t>
            </a:r>
            <a:endParaRPr sz="14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3" name="Google Shape;147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7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ЛАМПАДА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9" name="Google Shape;14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>
            <a:spLocks noGrp="1"/>
          </p:cNvSpPr>
          <p:nvPr>
            <p:ph type="ctrTitle"/>
          </p:nvPr>
        </p:nvSpPr>
        <p:spPr>
          <a:xfrm>
            <a:off x="7521933" y="389630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Google Shape;13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"/>
          <p:cNvSpPr txBox="1"/>
          <p:nvPr/>
        </p:nvSpPr>
        <p:spPr>
          <a:xfrm>
            <a:off x="800353" y="2361536"/>
            <a:ext cx="11203500" cy="333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Команде д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ается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мин.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то, чтобы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объяснить,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больше слов. </a:t>
            </a:r>
            <a:endParaRPr lang="ru-RU" sz="3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Команда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игрока, который будет объяснять слова, остальные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отгадывают. В следующем круге показывающий обязательно меняется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u-RU" sz="3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Играем 120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слов. Каждое слово это 1 балл.</a:t>
            </a:r>
            <a:endParaRPr sz="36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321;p16"/>
          <p:cNvSpPr txBox="1">
            <a:spLocks/>
          </p:cNvSpPr>
          <p:nvPr/>
        </p:nvSpPr>
        <p:spPr>
          <a:xfrm>
            <a:off x="3792375" y="1281174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ТЕРАКТ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5" name="Google Shape;148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РИФМА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5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МАЗОК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5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РЕЙТУЗЫ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3" name="Google Shape;150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5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ЗИГЗАГ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3" name="Google Shape;153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ПИТОМЕЦ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7" name="Google Shape;149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2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ТЕРМИТ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1" name="Google Shape;152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7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ПУСТЫНЯ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7" name="Google Shape;152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1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ЖИВОТНОЕ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9" name="Google Shape;153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МЕШОК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5" name="Google Shape;154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2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ГЛЮК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ВИДЕОМАГНИТОФОН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2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000" b="1" dirty="0" smtClean="0">
                <a:latin typeface="Arial"/>
                <a:ea typeface="Arial"/>
                <a:cs typeface="Arial"/>
                <a:sym typeface="Arial"/>
              </a:rPr>
              <a:t>ГАСТАРБАЙТЕР</a:t>
            </a:r>
            <a:endParaRPr sz="8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1" name="Google Shape;155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7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ОСВЕЩЕНИЕ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7" name="Google Shape;155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СПА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3" name="Google Shape;156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7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СТРЕСС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5" name="Google Shape;157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КУРОРТ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9" name="Google Shape;156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3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КОЛЯСКА</a:t>
            </a:r>
            <a:endParaRPr sz="1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1" name="Google Shape;158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94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СТЕЛЛА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7" name="Google Shape;158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1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3" name="Google Shape;159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7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2"/>
          <p:cNvSpPr txBox="1">
            <a:spLocks noGrp="1"/>
          </p:cNvSpPr>
          <p:nvPr>
            <p:ph type="ctrTitle"/>
          </p:nvPr>
        </p:nvSpPr>
        <p:spPr>
          <a:xfrm>
            <a:off x="1722783" y="17346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0800" b="1" dirty="0" smtClean="0">
                <a:latin typeface="Arial"/>
                <a:ea typeface="Arial"/>
                <a:cs typeface="Arial"/>
                <a:sym typeface="Arial"/>
              </a:rPr>
              <a:t>ДРЫН</a:t>
            </a:r>
            <a:endParaRPr sz="10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9" name="Google Shape;159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50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УКУС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СУТКИ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7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ПРИКОЛ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1" name="Google Shape;161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НУГА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7" name="Google Shape;161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ВИТОК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3" name="Google Shape;162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5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БУЛЛИТ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9" name="Google Shape;162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8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68"/>
          <p:cNvSpPr txBox="1">
            <a:spLocks noGrp="1"/>
          </p:cNvSpPr>
          <p:nvPr>
            <p:ph type="ctrTitle"/>
          </p:nvPr>
        </p:nvSpPr>
        <p:spPr>
          <a:xfrm>
            <a:off x="1754588" y="177436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ФАРШ</a:t>
            </a:r>
            <a:endParaRPr sz="13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5" name="Google Shape;163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6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КЛЯТВА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1" name="Google Shape;164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3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ВЕРНОСТЬ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7" name="Google Shape;164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ПЛОЩАДЬ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3" name="Google Shape;165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3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НАШЕСТВИЕ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9" name="Google Shape;165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2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КРОМКА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ПОПАДЬЯ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5" name="Google Shape;166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9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СТРАХОВКА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1" name="Google Shape;167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3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ЖАРОВНЯ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7" name="Google Shape;167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4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МИЛОСТЫНЯ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3" name="Google Shape;168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4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ЯСЛИ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9" name="Google Shape;168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7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7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ФАЛАНГА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5" name="Google Shape;169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3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7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СОБРАНИЕ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1" name="Google Shape;1701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8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8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7" name="Google Shape;1707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2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8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МОЩЬ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3" name="Google Shape;171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0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8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УШАНКА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9" name="Google Shape;1719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9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0300" b="1" dirty="0" smtClean="0">
                <a:latin typeface="Arial"/>
                <a:ea typeface="Arial"/>
                <a:cs typeface="Arial"/>
                <a:sym typeface="Arial"/>
              </a:rPr>
              <a:t>БЕНЗОПИЛА</a:t>
            </a:r>
            <a:endParaRPr sz="103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ШТУКА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5" name="Google Shape;172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7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ВКЛАДЫШ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1" name="Google Shape;1731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8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ЛАНЬ</a:t>
            </a:r>
            <a:endParaRPr sz="13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7" name="Google Shape;173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6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ЗОЛА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9" name="Google Shape;1749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7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8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ГЛАГОЛ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5" name="Google Shape;17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7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8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ДЕТАЛЬ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1" name="Google Shape;1761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1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9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ЛОБЗИК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7" name="Google Shape;1767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9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ДЕБОШИР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3" name="Google Shape;1773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9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8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4000" b="1" dirty="0" smtClean="0">
                <a:latin typeface="Arial"/>
                <a:ea typeface="Arial"/>
                <a:cs typeface="Arial"/>
                <a:sym typeface="Arial"/>
              </a:rPr>
              <a:t>ТАМБУР</a:t>
            </a:r>
            <a:endParaRPr sz="14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3" name="Google Shape;174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8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92"/>
          <p:cNvSpPr txBox="1">
            <a:spLocks noGrp="1"/>
          </p:cNvSpPr>
          <p:nvPr>
            <p:ph type="ctrTitle"/>
          </p:nvPr>
        </p:nvSpPr>
        <p:spPr>
          <a:xfrm>
            <a:off x="1690256" y="195219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ЗАПИСЬ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9" name="Google Shape;177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ПЕРЕВОДЧИК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9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ПОЛКОВНИК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5" name="Google Shape;1785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4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9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ГАРАЖ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1" name="Google Shape;179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9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ЗАСУХА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7" name="Google Shape;179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9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СУММА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3" name="Google Shape;1803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97"/>
          <p:cNvSpPr txBox="1">
            <a:spLocks noGrp="1"/>
          </p:cNvSpPr>
          <p:nvPr>
            <p:ph type="ctrTitle"/>
          </p:nvPr>
        </p:nvSpPr>
        <p:spPr>
          <a:xfrm>
            <a:off x="1794345" y="167100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ЯБЛОНЯ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9" name="Google Shape;1809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4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9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ЭСКОРТ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5" name="Google Shape;181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8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9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РЭПЕР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1" name="Google Shape;182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7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ШАРНИР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7" name="Google Shape;182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5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0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СВАЛКА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3" name="Google Shape;1833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2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0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ИЗЖОГА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9" name="Google Shape;1839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3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8360</TotalTime>
  <Words>399</Words>
  <Application>Microsoft Office PowerPoint</Application>
  <PresentationFormat>Широкоэкранный</PresentationFormat>
  <Paragraphs>277</Paragraphs>
  <Slides>254</Slides>
  <Notes>250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254</vt:i4>
      </vt:variant>
    </vt:vector>
  </HeadingPairs>
  <TitlesOfParts>
    <vt:vector size="259" baseType="lpstr">
      <vt:lpstr>Arial</vt:lpstr>
      <vt:lpstr>Calibri</vt:lpstr>
      <vt:lpstr>Calibri Light</vt:lpstr>
      <vt:lpstr>PF Din Text Cond Pro Medium</vt:lpstr>
      <vt:lpstr>Тема Office</vt:lpstr>
      <vt:lpstr>Презентация PowerPoint</vt:lpstr>
      <vt:lpstr>Презентация PowerPoint</vt:lpstr>
      <vt:lpstr>ТУР 1 БЛИЦ-КРОКОДИЛ</vt:lpstr>
      <vt:lpstr>БЛИЦ-КРОКОДИЛ</vt:lpstr>
      <vt:lpstr>ГЛЮК</vt:lpstr>
      <vt:lpstr>УКУС</vt:lpstr>
      <vt:lpstr>КРОМКА</vt:lpstr>
      <vt:lpstr>БЕНЗОПИЛА</vt:lpstr>
      <vt:lpstr>ПЕРЕВОДЧИК</vt:lpstr>
      <vt:lpstr>САУНА</vt:lpstr>
      <vt:lpstr>БЛЕНДЕР</vt:lpstr>
      <vt:lpstr>КЕНГУРУ</vt:lpstr>
      <vt:lpstr>ТУРБИНА</vt:lpstr>
      <vt:lpstr>ФОРТОЧКА</vt:lpstr>
      <vt:lpstr>БЕЛЯШ</vt:lpstr>
      <vt:lpstr>ОПРОС</vt:lpstr>
      <vt:lpstr>ЛЕДНИК</vt:lpstr>
      <vt:lpstr>ХИТРОСТЬ</vt:lpstr>
      <vt:lpstr>ЭГОИСТ</vt:lpstr>
      <vt:lpstr>ИКОНА</vt:lpstr>
      <vt:lpstr>ЛОЗА</vt:lpstr>
      <vt:lpstr>КООРДИНАТА</vt:lpstr>
      <vt:lpstr>ЭКСПОНАТ</vt:lpstr>
      <vt:lpstr>БОРОДАВКА</vt:lpstr>
      <vt:lpstr>КЕФИР</vt:lpstr>
      <vt:lpstr>СИМВОЛ</vt:lpstr>
      <vt:lpstr>ЗАТИРКА</vt:lpstr>
      <vt:lpstr>КРЫШКА</vt:lpstr>
      <vt:lpstr>ПУХ</vt:lpstr>
      <vt:lpstr>ОПТИМИСТ</vt:lpstr>
      <vt:lpstr>ПЕРЕХВАТ</vt:lpstr>
      <vt:lpstr>ТЮЛЬ</vt:lpstr>
      <vt:lpstr>КАРАСЬ</vt:lpstr>
      <vt:lpstr>ОБОЙМА</vt:lpstr>
      <vt:lpstr>КАЛЬЦИЙ</vt:lpstr>
      <vt:lpstr>ЗАЛП</vt:lpstr>
      <vt:lpstr>ХРЯЩ</vt:lpstr>
      <vt:lpstr>МОРЯК</vt:lpstr>
      <vt:lpstr>ЛАМПАДА</vt:lpstr>
      <vt:lpstr>ТЕРАКТ</vt:lpstr>
      <vt:lpstr>РИФМА</vt:lpstr>
      <vt:lpstr>МАЗОК</vt:lpstr>
      <vt:lpstr>РЕЙТУЗЫ</vt:lpstr>
      <vt:lpstr>ЗИГЗАГ</vt:lpstr>
      <vt:lpstr>ПИТОМЕЦ</vt:lpstr>
      <vt:lpstr>ТЕРМИТ</vt:lpstr>
      <vt:lpstr>ПУСТЫНЯ</vt:lpstr>
      <vt:lpstr>ЖИВОТНОЕ</vt:lpstr>
      <vt:lpstr>МЕШОК</vt:lpstr>
      <vt:lpstr>ВИДЕОМАГНИТОФОН</vt:lpstr>
      <vt:lpstr>ГАСТАРБАЙТЕР</vt:lpstr>
      <vt:lpstr>ОСВЕЩЕНИЕ</vt:lpstr>
      <vt:lpstr>СПА</vt:lpstr>
      <vt:lpstr>СТРЕСС</vt:lpstr>
      <vt:lpstr>КУРОРТ</vt:lpstr>
      <vt:lpstr>КОЛЯСКА</vt:lpstr>
      <vt:lpstr>СТЕЛЛА</vt:lpstr>
      <vt:lpstr>БОР</vt:lpstr>
      <vt:lpstr>ДРЫН</vt:lpstr>
      <vt:lpstr>СУТКИ</vt:lpstr>
      <vt:lpstr>ПРИКОЛ</vt:lpstr>
      <vt:lpstr>НУГА</vt:lpstr>
      <vt:lpstr>ВИТОК</vt:lpstr>
      <vt:lpstr>БУЛЛИТ</vt:lpstr>
      <vt:lpstr>ФАРШ</vt:lpstr>
      <vt:lpstr>КЛЯТВА</vt:lpstr>
      <vt:lpstr>ВЕРНОСТЬ</vt:lpstr>
      <vt:lpstr>ПЛОЩАДЬ</vt:lpstr>
      <vt:lpstr>НАШЕСТВИЕ</vt:lpstr>
      <vt:lpstr>ПОПАДЬЯ</vt:lpstr>
      <vt:lpstr>СТРАХОВКА</vt:lpstr>
      <vt:lpstr>ЖАРОВНЯ</vt:lpstr>
      <vt:lpstr>МИЛОСТЫНЯ</vt:lpstr>
      <vt:lpstr>ЯСЛИ</vt:lpstr>
      <vt:lpstr>ФАЛАНГА</vt:lpstr>
      <vt:lpstr>СОБРАНИЕ</vt:lpstr>
      <vt:lpstr>КАПОТ</vt:lpstr>
      <vt:lpstr>МОЩЬ</vt:lpstr>
      <vt:lpstr>УШАНКА</vt:lpstr>
      <vt:lpstr>ШТУКА</vt:lpstr>
      <vt:lpstr>ВКЛАДЫШ</vt:lpstr>
      <vt:lpstr>ЛАНЬ</vt:lpstr>
      <vt:lpstr>ЗОЛА</vt:lpstr>
      <vt:lpstr>ГЛАГОЛ</vt:lpstr>
      <vt:lpstr>ДЕТАЛЬ</vt:lpstr>
      <vt:lpstr>ЛОБЗИК</vt:lpstr>
      <vt:lpstr>ДЕБОШИР</vt:lpstr>
      <vt:lpstr>ТАМБУР</vt:lpstr>
      <vt:lpstr>ЗАПИСЬ</vt:lpstr>
      <vt:lpstr>ПОЛКОВНИК</vt:lpstr>
      <vt:lpstr>ГАРАЖ</vt:lpstr>
      <vt:lpstr>ЗАСУХА</vt:lpstr>
      <vt:lpstr>СУММА</vt:lpstr>
      <vt:lpstr>ЯБЛОНЯ</vt:lpstr>
      <vt:lpstr>ЭСКОРТ</vt:lpstr>
      <vt:lpstr>РЭПЕР</vt:lpstr>
      <vt:lpstr>ШАРНИР</vt:lpstr>
      <vt:lpstr>СВАЛКА</vt:lpstr>
      <vt:lpstr>ИЗЖОГА</vt:lpstr>
      <vt:lpstr>ЖУЛИК</vt:lpstr>
      <vt:lpstr>СИДЕЛКА</vt:lpstr>
      <vt:lpstr>ВЫКУП</vt:lpstr>
      <vt:lpstr>КЛЕЩ</vt:lpstr>
      <vt:lpstr>ЛИРА</vt:lpstr>
      <vt:lpstr>ЗАГОН</vt:lpstr>
      <vt:lpstr>ИРИСКА</vt:lpstr>
      <vt:lpstr>БУХТА</vt:lpstr>
      <vt:lpstr>НАКАЗАНИЕ</vt:lpstr>
      <vt:lpstr>ТРЕЗУБЕЦ</vt:lpstr>
      <vt:lpstr>АЛЛАХ</vt:lpstr>
      <vt:lpstr>УРАВНЕНИЕ</vt:lpstr>
      <vt:lpstr>ГУБКА</vt:lpstr>
      <vt:lpstr>СНОП</vt:lpstr>
      <vt:lpstr>РЯБЬ</vt:lpstr>
      <vt:lpstr>ПЕРЕГОВОРЫ</vt:lpstr>
      <vt:lpstr>КАЗАК</vt:lpstr>
      <vt:lpstr>УЛОВ</vt:lpstr>
      <vt:lpstr>ВИХРЬ</vt:lpstr>
      <vt:lpstr>ПОЛКОВОДЕЦ</vt:lpstr>
      <vt:lpstr>САЖА</vt:lpstr>
      <vt:lpstr>ЛАМИНАТ</vt:lpstr>
      <vt:lpstr>ФОНД</vt:lpstr>
      <vt:lpstr>ОТЛИВ</vt:lpstr>
      <vt:lpstr>ПЛУТ</vt:lpstr>
      <vt:lpstr>ГАРНИР</vt:lpstr>
      <vt:lpstr>Презентация PowerPoint</vt:lpstr>
      <vt:lpstr>ТУР 2 СУПЕРКРОКО</vt:lpstr>
      <vt:lpstr>СУПЕРКРОКО</vt:lpstr>
      <vt:lpstr>Презентация PowerPoint</vt:lpstr>
      <vt:lpstr>ТУР 3 ДОСМОТРИ ДО КОНЦА</vt:lpstr>
      <vt:lpstr>ДОСМОТРИ ДО КОНЦА </vt:lpstr>
      <vt:lpstr>Презентация PowerPoint</vt:lpstr>
      <vt:lpstr>ТУР 4 КРОКУСЕЛЬ</vt:lpstr>
      <vt:lpstr>КРОКУСЕЛЬ</vt:lpstr>
      <vt:lpstr>МУКА</vt:lpstr>
      <vt:lpstr>ЛЕБЕДЬ</vt:lpstr>
      <vt:lpstr>ЖЕВАЧКА</vt:lpstr>
      <vt:lpstr>ОБОРОНА</vt:lpstr>
      <vt:lpstr>ШТАНГА</vt:lpstr>
      <vt:lpstr>ТОПОТ</vt:lpstr>
      <vt:lpstr>МАГИЯ</vt:lpstr>
      <vt:lpstr>БУРЯ</vt:lpstr>
      <vt:lpstr>ОЖОГ</vt:lpstr>
      <vt:lpstr>ГРЯЗЬ</vt:lpstr>
      <vt:lpstr>КОЧЕВНИК</vt:lpstr>
      <vt:lpstr>ДЕД</vt:lpstr>
      <vt:lpstr>ПЕСОЧНИЦА</vt:lpstr>
      <vt:lpstr>САЛЬТО</vt:lpstr>
      <vt:lpstr>ВАЗА</vt:lpstr>
      <vt:lpstr>ГАЗОН</vt:lpstr>
      <vt:lpstr>ДУДКА</vt:lpstr>
      <vt:lpstr>ПУТЕШЕСТВИЕ</vt:lpstr>
      <vt:lpstr>ВЕНТИЛЯТОР</vt:lpstr>
      <vt:lpstr>КОРЫТО</vt:lpstr>
      <vt:lpstr>КОФТА</vt:lpstr>
      <vt:lpstr>ПРОМОКАШКА</vt:lpstr>
      <vt:lpstr>КАЗАН</vt:lpstr>
      <vt:lpstr>ПОВТОР</vt:lpstr>
      <vt:lpstr>РЭПЕР</vt:lpstr>
      <vt:lpstr>БАРЖА</vt:lpstr>
      <vt:lpstr>СРУБ</vt:lpstr>
      <vt:lpstr>АТМОСФЕРА</vt:lpstr>
      <vt:lpstr>СИНИЦА</vt:lpstr>
      <vt:lpstr>БУДИЛЬНИК</vt:lpstr>
      <vt:lpstr>ПОКРЫВАЛО</vt:lpstr>
      <vt:lpstr>СТАНЦИЯ</vt:lpstr>
      <vt:lpstr>ССОРА</vt:lpstr>
      <vt:lpstr>ПУДЕЛЬ</vt:lpstr>
      <vt:lpstr>МУШКЕТЕР</vt:lpstr>
      <vt:lpstr>ОПРАВА</vt:lpstr>
      <vt:lpstr>ПОХОД</vt:lpstr>
      <vt:lpstr>ГНЕЗДО</vt:lpstr>
      <vt:lpstr>ОГРЫЗОК</vt:lpstr>
      <vt:lpstr>ПАЛАТА</vt:lpstr>
      <vt:lpstr>КОРОБКА</vt:lpstr>
      <vt:lpstr>ПОРТНОЙ</vt:lpstr>
      <vt:lpstr>ПОБЕГ</vt:lpstr>
      <vt:lpstr>ГРАММ</vt:lpstr>
      <vt:lpstr>ШОКОЛАД</vt:lpstr>
      <vt:lpstr>ПОДСТАВКА</vt:lpstr>
      <vt:lpstr>МУРАВЕЙНИК</vt:lpstr>
      <vt:lpstr>СИЯНИЕ</vt:lpstr>
      <vt:lpstr>ТРАМВАЙ</vt:lpstr>
      <vt:lpstr>СТИЛИСТ</vt:lpstr>
      <vt:lpstr>РАЗГОВОР</vt:lpstr>
      <vt:lpstr>ДЕСЕРТ</vt:lpstr>
      <vt:lpstr>ШИЛО</vt:lpstr>
      <vt:lpstr>СТРАУС</vt:lpstr>
      <vt:lpstr>МЕДИЦИНА</vt:lpstr>
      <vt:lpstr>ССОРА</vt:lpstr>
      <vt:lpstr>ЖЕЛАНИЕ</vt:lpstr>
      <vt:lpstr>ФАРТУК</vt:lpstr>
      <vt:lpstr>ВИЗГ</vt:lpstr>
      <vt:lpstr>ЧИСТОТА</vt:lpstr>
      <vt:lpstr>ТЫКВА</vt:lpstr>
      <vt:lpstr>РАССОЛ</vt:lpstr>
      <vt:lpstr>ПОВОЗКА</vt:lpstr>
      <vt:lpstr>ВКУС</vt:lpstr>
      <vt:lpstr>СТАНОК</vt:lpstr>
      <vt:lpstr>ШНУР</vt:lpstr>
      <vt:lpstr>ПЛЕСЕНЬ</vt:lpstr>
      <vt:lpstr>СКУЛЬПТОР</vt:lpstr>
      <vt:lpstr>РАСКРАСКА</vt:lpstr>
      <vt:lpstr>ХРАП</vt:lpstr>
      <vt:lpstr>ШЕПОТ</vt:lpstr>
      <vt:lpstr>ПРИЦЕЛ</vt:lpstr>
      <vt:lpstr>ПАУЗА</vt:lpstr>
      <vt:lpstr>КЛЕЙ</vt:lpstr>
      <vt:lpstr>РОЖОК</vt:lpstr>
      <vt:lpstr>ТУШЕНКА</vt:lpstr>
      <vt:lpstr>ПАРКОВКА</vt:lpstr>
      <vt:lpstr>ЭЛЕКТРОН</vt:lpstr>
      <vt:lpstr>УДИЛИЩЕ</vt:lpstr>
      <vt:lpstr>УВЕЧЬЕ</vt:lpstr>
      <vt:lpstr>ЗАГОВОР</vt:lpstr>
      <vt:lpstr>ЭЛИКСИР</vt:lpstr>
      <vt:lpstr>КИЯНКА</vt:lpstr>
      <vt:lpstr>ГИДРАВЛИКА</vt:lpstr>
      <vt:lpstr>ШЕРШЕНЬ</vt:lpstr>
      <vt:lpstr>МАРИНАД</vt:lpstr>
      <vt:lpstr>НАЖИВКА</vt:lpstr>
      <vt:lpstr>САФАРИ</vt:lpstr>
      <vt:lpstr>ТРАМВАЙ</vt:lpstr>
      <vt:lpstr>СТИЛИСТ</vt:lpstr>
      <vt:lpstr>РАЗГОВОР</vt:lpstr>
      <vt:lpstr>ДЕСЕРТ</vt:lpstr>
      <vt:lpstr>ЖБАН</vt:lpstr>
      <vt:lpstr>СТРАУС</vt:lpstr>
      <vt:lpstr>МЕДИЦИНА</vt:lpstr>
      <vt:lpstr>ТАРАН</vt:lpstr>
      <vt:lpstr>ЖЕЛАНИЕ</vt:lpstr>
      <vt:lpstr>ФАРТУК</vt:lpstr>
      <vt:lpstr>ВИЗГ</vt:lpstr>
      <vt:lpstr>ЧИСТОТА</vt:lpstr>
      <vt:lpstr>ТОПКА</vt:lpstr>
      <vt:lpstr>РАССОЛ</vt:lpstr>
      <vt:lpstr>ПОВОЗКА</vt:lpstr>
      <vt:lpstr>ВКУС</vt:lpstr>
      <vt:lpstr>СТАНОК</vt:lpstr>
      <vt:lpstr>ШНУР</vt:lpstr>
      <vt:lpstr>ПЛЕСЕНЬ</vt:lpstr>
      <vt:lpstr>СКУЛЬПТОР</vt:lpstr>
      <vt:lpstr>РАСКРАСКА</vt:lpstr>
      <vt:lpstr>ПОКОС</vt:lpstr>
      <vt:lpstr>ШЕПОТ</vt:lpstr>
      <vt:lpstr>ПРИЦЕЛ</vt:lpstr>
      <vt:lpstr>ПАУЗА</vt:lpstr>
      <vt:lpstr>КРОВ</vt:lpstr>
      <vt:lpstr>РОЖОК</vt:lpstr>
      <vt:lpstr>ТУШЕНКА</vt:lpstr>
      <vt:lpstr>ПАРКОВКА</vt:lpstr>
      <vt:lpstr>ЭЛЕКТРОН</vt:lpstr>
      <vt:lpstr>КОЛДОБИНА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Kozlov</dc:creator>
  <cp:lastModifiedBy>МастераНауки</cp:lastModifiedBy>
  <cp:revision>237</cp:revision>
  <dcterms:modified xsi:type="dcterms:W3CDTF">2021-12-05T10:21:51Z</dcterms:modified>
</cp:coreProperties>
</file>