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0"/>
  </p:notesMasterIdLst>
  <p:sldIdLst>
    <p:sldId id="256" r:id="rId2"/>
    <p:sldId id="257" r:id="rId3"/>
    <p:sldId id="258" r:id="rId4"/>
    <p:sldId id="259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3" r:id="rId35"/>
    <p:sldId id="934" r:id="rId36"/>
    <p:sldId id="935" r:id="rId37"/>
    <p:sldId id="936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6" r:id="rId47"/>
    <p:sldId id="947" r:id="rId48"/>
    <p:sldId id="948" r:id="rId49"/>
    <p:sldId id="949" r:id="rId50"/>
    <p:sldId id="945" r:id="rId51"/>
    <p:sldId id="950" r:id="rId52"/>
    <p:sldId id="951" r:id="rId53"/>
    <p:sldId id="952" r:id="rId54"/>
    <p:sldId id="953" r:id="rId55"/>
    <p:sldId id="954" r:id="rId56"/>
    <p:sldId id="955" r:id="rId57"/>
    <p:sldId id="957" r:id="rId58"/>
    <p:sldId id="956" r:id="rId59"/>
    <p:sldId id="958" r:id="rId60"/>
    <p:sldId id="959" r:id="rId61"/>
    <p:sldId id="960" r:id="rId62"/>
    <p:sldId id="961" r:id="rId63"/>
    <p:sldId id="962" r:id="rId64"/>
    <p:sldId id="963" r:id="rId65"/>
    <p:sldId id="964" r:id="rId66"/>
    <p:sldId id="965" r:id="rId67"/>
    <p:sldId id="967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3" r:id="rId77"/>
    <p:sldId id="970" r:id="rId78"/>
    <p:sldId id="977" r:id="rId79"/>
    <p:sldId id="978" r:id="rId80"/>
    <p:sldId id="979" r:id="rId81"/>
    <p:sldId id="980" r:id="rId82"/>
    <p:sldId id="981" r:id="rId83"/>
    <p:sldId id="982" r:id="rId84"/>
    <p:sldId id="983" r:id="rId85"/>
    <p:sldId id="984" r:id="rId86"/>
    <p:sldId id="985" r:id="rId87"/>
    <p:sldId id="986" r:id="rId88"/>
    <p:sldId id="987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002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56" r:id="rId129"/>
    <p:sldId id="457" r:id="rId130"/>
    <p:sldId id="760" r:id="rId131"/>
    <p:sldId id="435" r:id="rId132"/>
    <p:sldId id="436" r:id="rId133"/>
    <p:sldId id="1371" r:id="rId134"/>
    <p:sldId id="1372" r:id="rId135"/>
    <p:sldId id="1373" r:id="rId136"/>
    <p:sldId id="1374" r:id="rId137"/>
    <p:sldId id="1375" r:id="rId138"/>
    <p:sldId id="1376" r:id="rId139"/>
    <p:sldId id="1377" r:id="rId140"/>
    <p:sldId id="1378" r:id="rId141"/>
    <p:sldId id="1379" r:id="rId142"/>
    <p:sldId id="1380" r:id="rId143"/>
    <p:sldId id="1381" r:id="rId144"/>
    <p:sldId id="1382" r:id="rId145"/>
    <p:sldId id="1383" r:id="rId146"/>
    <p:sldId id="1384" r:id="rId147"/>
    <p:sldId id="1385" r:id="rId148"/>
    <p:sldId id="761" r:id="rId149"/>
    <p:sldId id="454" r:id="rId150"/>
    <p:sldId id="455" r:id="rId151"/>
    <p:sldId id="762" r:id="rId152"/>
    <p:sldId id="1222" r:id="rId153"/>
    <p:sldId id="1223" r:id="rId154"/>
    <p:sldId id="1224" r:id="rId155"/>
    <p:sldId id="1225" r:id="rId156"/>
    <p:sldId id="1226" r:id="rId157"/>
    <p:sldId id="1227" r:id="rId158"/>
    <p:sldId id="1228" r:id="rId159"/>
    <p:sldId id="1229" r:id="rId160"/>
    <p:sldId id="1231" r:id="rId161"/>
    <p:sldId id="1232" r:id="rId162"/>
    <p:sldId id="1233" r:id="rId163"/>
    <p:sldId id="1234" r:id="rId164"/>
    <p:sldId id="1235" r:id="rId165"/>
    <p:sldId id="1236" r:id="rId166"/>
    <p:sldId id="1237" r:id="rId167"/>
    <p:sldId id="1238" r:id="rId168"/>
    <p:sldId id="1239" r:id="rId169"/>
    <p:sldId id="1240" r:id="rId170"/>
    <p:sldId id="1241" r:id="rId171"/>
    <p:sldId id="1242" r:id="rId172"/>
    <p:sldId id="1243" r:id="rId173"/>
    <p:sldId id="1244" r:id="rId174"/>
    <p:sldId id="1245" r:id="rId175"/>
    <p:sldId id="1246" r:id="rId176"/>
    <p:sldId id="1247" r:id="rId177"/>
    <p:sldId id="1248" r:id="rId178"/>
    <p:sldId id="1249" r:id="rId179"/>
    <p:sldId id="1250" r:id="rId180"/>
    <p:sldId id="1251" r:id="rId181"/>
    <p:sldId id="1252" r:id="rId182"/>
    <p:sldId id="1253" r:id="rId183"/>
    <p:sldId id="1254" r:id="rId184"/>
    <p:sldId id="1255" r:id="rId185"/>
    <p:sldId id="1256" r:id="rId186"/>
    <p:sldId id="1257" r:id="rId187"/>
    <p:sldId id="1258" r:id="rId188"/>
    <p:sldId id="1259" r:id="rId189"/>
    <p:sldId id="1260" r:id="rId190"/>
    <p:sldId id="1261" r:id="rId191"/>
    <p:sldId id="1262" r:id="rId192"/>
    <p:sldId id="1263" r:id="rId193"/>
    <p:sldId id="1264" r:id="rId194"/>
    <p:sldId id="1265" r:id="rId195"/>
    <p:sldId id="1266" r:id="rId196"/>
    <p:sldId id="1267" r:id="rId197"/>
    <p:sldId id="1268" r:id="rId198"/>
    <p:sldId id="1269" r:id="rId199"/>
    <p:sldId id="1270" r:id="rId200"/>
    <p:sldId id="1271" r:id="rId201"/>
    <p:sldId id="1272" r:id="rId202"/>
    <p:sldId id="1273" r:id="rId203"/>
    <p:sldId id="1274" r:id="rId204"/>
    <p:sldId id="1275" r:id="rId205"/>
    <p:sldId id="1276" r:id="rId206"/>
    <p:sldId id="1278" r:id="rId207"/>
    <p:sldId id="1279" r:id="rId208"/>
    <p:sldId id="1280" r:id="rId209"/>
    <p:sldId id="1281" r:id="rId210"/>
    <p:sldId id="1282" r:id="rId211"/>
    <p:sldId id="1283" r:id="rId212"/>
    <p:sldId id="1284" r:id="rId213"/>
    <p:sldId id="1285" r:id="rId214"/>
    <p:sldId id="1286" r:id="rId215"/>
    <p:sldId id="1287" r:id="rId216"/>
    <p:sldId id="1288" r:id="rId217"/>
    <p:sldId id="1289" r:id="rId218"/>
    <p:sldId id="1290" r:id="rId219"/>
    <p:sldId id="1291" r:id="rId220"/>
    <p:sldId id="1292" r:id="rId221"/>
    <p:sldId id="1293" r:id="rId222"/>
    <p:sldId id="1294" r:id="rId223"/>
    <p:sldId id="1295" r:id="rId224"/>
    <p:sldId id="1296" r:id="rId225"/>
    <p:sldId id="1297" r:id="rId226"/>
    <p:sldId id="1298" r:id="rId227"/>
    <p:sldId id="1299" r:id="rId228"/>
    <p:sldId id="1300" r:id="rId229"/>
    <p:sldId id="1301" r:id="rId230"/>
    <p:sldId id="1302" r:id="rId231"/>
    <p:sldId id="1303" r:id="rId232"/>
    <p:sldId id="1304" r:id="rId233"/>
    <p:sldId id="1305" r:id="rId234"/>
    <p:sldId id="1306" r:id="rId235"/>
    <p:sldId id="1307" r:id="rId236"/>
    <p:sldId id="1308" r:id="rId237"/>
    <p:sldId id="1309" r:id="rId238"/>
    <p:sldId id="1310" r:id="rId239"/>
    <p:sldId id="1311" r:id="rId240"/>
    <p:sldId id="1312" r:id="rId241"/>
    <p:sldId id="1313" r:id="rId242"/>
    <p:sldId id="1314" r:id="rId243"/>
    <p:sldId id="1315" r:id="rId244"/>
    <p:sldId id="1316" r:id="rId245"/>
    <p:sldId id="1317" r:id="rId246"/>
    <p:sldId id="1318" r:id="rId247"/>
    <p:sldId id="1319" r:id="rId248"/>
    <p:sldId id="1320" r:id="rId249"/>
    <p:sldId id="1321" r:id="rId250"/>
    <p:sldId id="1322" r:id="rId251"/>
    <p:sldId id="1323" r:id="rId252"/>
    <p:sldId id="1324" r:id="rId253"/>
    <p:sldId id="1325" r:id="rId254"/>
    <p:sldId id="1326" r:id="rId255"/>
    <p:sldId id="1327" r:id="rId256"/>
    <p:sldId id="1328" r:id="rId257"/>
    <p:sldId id="1329" r:id="rId258"/>
    <p:sldId id="1330" r:id="rId259"/>
    <p:sldId id="1331" r:id="rId260"/>
    <p:sldId id="1332" r:id="rId261"/>
    <p:sldId id="1333" r:id="rId262"/>
    <p:sldId id="1334" r:id="rId263"/>
    <p:sldId id="1335" r:id="rId264"/>
    <p:sldId id="1336" r:id="rId265"/>
    <p:sldId id="1337" r:id="rId266"/>
    <p:sldId id="1338" r:id="rId267"/>
    <p:sldId id="1339" r:id="rId268"/>
    <p:sldId id="1340" r:id="rId269"/>
    <p:sldId id="1341" r:id="rId270"/>
    <p:sldId id="1342" r:id="rId271"/>
    <p:sldId id="1343" r:id="rId272"/>
    <p:sldId id="1344" r:id="rId273"/>
    <p:sldId id="1345" r:id="rId274"/>
    <p:sldId id="1346" r:id="rId275"/>
    <p:sldId id="1347" r:id="rId276"/>
    <p:sldId id="1348" r:id="rId277"/>
    <p:sldId id="1349" r:id="rId278"/>
    <p:sldId id="1350" r:id="rId279"/>
    <p:sldId id="1351" r:id="rId280"/>
    <p:sldId id="1352" r:id="rId281"/>
    <p:sldId id="1353" r:id="rId282"/>
    <p:sldId id="1354" r:id="rId283"/>
    <p:sldId id="1355" r:id="rId284"/>
    <p:sldId id="1356" r:id="rId285"/>
    <p:sldId id="1357" r:id="rId286"/>
    <p:sldId id="1358" r:id="rId287"/>
    <p:sldId id="1359" r:id="rId288"/>
    <p:sldId id="1360" r:id="rId289"/>
    <p:sldId id="1361" r:id="rId290"/>
    <p:sldId id="1362" r:id="rId291"/>
    <p:sldId id="1363" r:id="rId292"/>
    <p:sldId id="1364" r:id="rId293"/>
    <p:sldId id="1365" r:id="rId294"/>
    <p:sldId id="1366" r:id="rId295"/>
    <p:sldId id="1367" r:id="rId296"/>
    <p:sldId id="1368" r:id="rId297"/>
    <p:sldId id="1369" r:id="rId298"/>
    <p:sldId id="1370" r:id="rId299"/>
    <p:sldId id="1386" r:id="rId30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260" Type="http://schemas.openxmlformats.org/officeDocument/2006/relationships/slide" Target="slides/slide259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270" Type="http://schemas.openxmlformats.org/officeDocument/2006/relationships/slide" Target="slides/slide269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280" Type="http://schemas.openxmlformats.org/officeDocument/2006/relationships/slide" Target="slides/slide279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300" Type="http://schemas.openxmlformats.org/officeDocument/2006/relationships/notesMaster" Target="notesMasters/notesMaster1.xml"/><Relationship Id="rId301" Type="http://schemas.openxmlformats.org/officeDocument/2006/relationships/presProps" Target="presProps.xml"/><Relationship Id="rId302" Type="http://schemas.openxmlformats.org/officeDocument/2006/relationships/viewProps" Target="viewProps.xml"/><Relationship Id="rId303" Type="http://schemas.openxmlformats.org/officeDocument/2006/relationships/theme" Target="theme/theme1.xml"/><Relationship Id="rId304" Type="http://schemas.openxmlformats.org/officeDocument/2006/relationships/tableStyles" Target="tableStyles.xml"/><Relationship Id="rId305" Type="http://schemas.openxmlformats.org/officeDocument/2006/relationships/slide" Target="slides/slide29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8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83659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30074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93998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588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949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57434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71005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44951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8406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9073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10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6460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86866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63124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62995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60594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28130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17053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96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.jp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.jp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.jp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.jp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.jp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.jp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.jp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.jp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.jp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.jp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.jp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.jp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.jp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.jp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.jp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.jp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.jp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jp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.jp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ПРОПАСТЬ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КОНДИЦИОНЕР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ПИСТОН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ЭЛЕКТРИЧКА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РИСК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1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ВЕЗЕНИЕ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КОРОЕД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ПАПАХА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ТАРАНТАС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РУЧЕЙ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ЛАВКА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ШПОРА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ПОКЕР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ОТМЫЧКА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МЛАДЕНЕЦ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ФАРАОН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МАМОНТ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ПОСЕЛОК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ШТРАФ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СТУПЕНЬКА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НАЧИНКА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КАЛИНА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ВДОВА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УРОК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КРУЖЕВО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САБЛЯ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МУЗЕЙ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СВАРЩИК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7611" y="2553596"/>
            <a:ext cx="9144000" cy="2996414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2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2017" y="688037"/>
            <a:ext cx="6803667" cy="100981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40760" y="2033872"/>
            <a:ext cx="11203387" cy="4530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     Играет вся команда. Игроки встают в шеренгу друг за другом.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Первому игроку выдается слово, которое надо объяснить второму игроку. </a:t>
            </a:r>
            <a:r>
              <a:rPr lang="ru-RU" sz="2800" b="1" dirty="0" smtClean="0">
                <a:latin typeface="+mn-lt"/>
              </a:rPr>
              <a:t>Как </a:t>
            </a:r>
            <a:r>
              <a:rPr lang="ru-RU" sz="2800" b="1" dirty="0" smtClean="0">
                <a:latin typeface="+mn-lt"/>
              </a:rPr>
              <a:t>только второй игрок понял слово, он показывает символ «ОК», и начинает объяснять слово 3-ему игроку и т.д.</a:t>
            </a: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latin typeface="+mn-lt"/>
              </a:rPr>
              <a:t>Издавать звуки нельзя никому в команде.</a:t>
            </a:r>
            <a:endParaRPr lang="ru-RU" sz="2800" b="1" dirty="0">
              <a:latin typeface="+mn-lt"/>
            </a:endParaRP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latin typeface="+mn-lt"/>
              </a:rPr>
              <a:t>Если последний игрок говорит слово, которое загадал ведущий – команда получает 5 баллов.</a:t>
            </a: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latin typeface="+mn-lt"/>
              </a:rPr>
              <a:t>Остальные команды принимают участие в игре. После розыгрыша они могут назвать свою версию слова, если она верная, команда получает 1 балл.</a:t>
            </a:r>
            <a:endParaRPr lang="ru-RU" sz="28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89849" y="1710420"/>
            <a:ext cx="390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459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МАРКЕР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3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030316"/>
            <a:ext cx="11203500" cy="4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образом выбирает задание,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называя цифру от 1 до 15.</a:t>
            </a:r>
            <a:endParaRPr lang="ru-RU" sz="2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1. РУБЕЖ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0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2. ПУЧИНА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3. ДАРМОЕД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1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4. СМЫСЛ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5. ПРИЧИНА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9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6. РЕЦИДИВИСТ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22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7. ДОСТИЖЕНИЕ</a:t>
            </a:r>
            <a:endParaRPr lang="ru-RU"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9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АЛИГАТОР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8. БЫТ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8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9. ГУРУ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2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10. ШКАЛИК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11. ЛАПТА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2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12. ОКОРОК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2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13. КОМПРОМИСС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6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14. ПАДЧЕРИЦА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4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15. САНКЦИЯ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8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ПИЛОТ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задание команда получает 2 балла.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06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БАРАБАН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18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ТАБАК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902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РУЛЕТКА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67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КЕКС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93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089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КИСЛОТА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8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ПАСТА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19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ЛОВУШКА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СТЕБЕЛЬ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ГРУЗ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751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САНИ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5595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ЛУНКА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551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БЛЮДЦЕ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961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ТУМБОЧКА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51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ВИЗИТКА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824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ПОРОГ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007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ВИТРИНА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62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ОТВЕРТКА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4293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ПАКЕТ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6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ФОНТАН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ШПАГА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205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ХУДОЖНИК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72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ШОВ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062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СВЯЗЬ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233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РЕПА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ЧЕБУРАШКА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01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КИТАЙ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088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ЛИФТ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688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РЕЗИНА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0533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ПАРОВОЗ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УМЫВАЛЬНИК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ТЕЛЕГРАМА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31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ПАРОМ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246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ЧАЙКА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383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ЧЕМОДАН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23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97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ПЛАВКИ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095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НАЧАЛЬНИК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824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ТАКСИ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394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СПОРТ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469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СУШИ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ПИНЦЕТ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МЕДАЛЬ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345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БАРСУК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260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ЖЕЛУДЬ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071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САЧОК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3776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САМОКАТ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727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НАКОЛКА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8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ПРИЧЕСКА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ПРОЖЕКТОР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РЕСНИЦА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БАРАБАН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РЕШЕТКА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ВЕТЕРАН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ТРАП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3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ФЕН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51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КОЛДУН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170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ПЕЩЕРА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10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КРОТ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217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ПРОСТУДА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917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ПАЛУБА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29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ДИОД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894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СКОБКА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ВАЛИК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5244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ПЕРЕПРАВА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415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КЛОУН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237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4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УКУС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ШАРИК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ЛЕД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27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ПРИНЦ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2743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ЗНАК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71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ПРИКАЗ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ПРИЧАЛ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УРОД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614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5425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ПОХОД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90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ТРОСНИК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971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БИАТЛОН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3197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ЛЕЗВИЕ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776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ВЕДРО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160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ШАМПУНЬ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716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ИРГУШКА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7060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КЛАСС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ДОЛИНА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ЗАБОР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525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ПИЛОТ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4677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ЗВЕЗДА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602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СТУПЕНЬКА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7852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СУХАРЬ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3445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БАРЫНЯ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380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ГАНТЕЛЯ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952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ВХОД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8363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КРОШКА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969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БАНКА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ШМЕЛЬ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631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МАСЛО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130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ПЛЕМЯННИК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066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ПОЛИЦИЯ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453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ОБЕД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804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ТУФЛЯ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2757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438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БУДИЛЬНИК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633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ПИВО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325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ЛЮСТРА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87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ЧУКЧА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СКАЛЬПЕЛЬ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411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СКАТЕРТЬ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514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НОСИЛКИ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295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ШТОРМ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631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КОЛОКОЛ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95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ПОЛОВИК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7356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ТЕЛЕГРАФ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061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БРОНЕВИК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279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ДУБЛЬ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46691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КОРОБКА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ШАР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ИНОСТРАНЕЦ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674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ДЯДЯ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447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ЛАВИНА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7553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СЕМЬЯ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ГОЛУБЬ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ОКОРОК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106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ПЛИТКА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0535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САЖЕНЕЦ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6631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СУББОТНИК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297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НАВОЛОЧКА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ЛЮЛЬКА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ПОДСВЕТКА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975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НАДГРОБИЕ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2116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СТАКАН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975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ОТПЕЧАТОК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8590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>
                <a:latin typeface="PF Din Text Cond Pro Medium" panose="02000500000000020004" pitchFamily="2" charset="0"/>
              </a:rPr>
              <a:t>К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>ОСТЕР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6470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ДЖЕМПЕР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581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242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ПАЛАТКА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СОУС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СЕМЕЧКА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МИНИСТР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ПЕСНЯ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ФОНТАН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ЭСКИМО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КИСТЬ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ТЕНЬ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ПАЛЬМА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ПАМПЕРС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ФОЛЬГА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ПОЛОТЕНЦЕ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ГУСЬ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КАТОК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ПЕРСИК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БАЛКОН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РЕЦЕПТ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МАГНИТ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ПЛЯЖ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ВОДОПАД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БАТОН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ПЕСОК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ШТЕПСЕЛЬ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КУЛЬТ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КАРТИНКА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ПАРИК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ПАСТА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КОГОТЬ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ТАБУРЕТ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ШОРОХ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ХМЕЛЬ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ОПОЛЗЕНЬ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БОЛОТО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КОМЕТА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ЗАПОЙ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ДИРЕКТОР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КАЙФ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ЛАРЕЦ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ЛИФТЕР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ОЗНОБ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ВЕСНА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ТУСОВКА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ОЧКАРИК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ПРОБКА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ШТЫК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ДОЗА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ПЛАМЯ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ОВАЦИЯ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МИКРОБ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ЛЕДНИК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БОБ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ПЛАВНИК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КИПЯТОК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ПЕС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ОРГАЗМ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ОВОД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ГЛУБИНА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КУБОК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ТЕСЬМА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ПЯТНО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ТУПИК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КАБЛУК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ДВУСТВОЛКА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ГОРОХ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ШОВ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ЗАВАРКА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ЛАСТИК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ДУРДОМ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ГРОЗДЬ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СИРОП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ЯРОСТЬ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СОЛИСТ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ПАЛАТКА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УКРЕПЛЕНИЕ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ПРОБОИНА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МОТОР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РАКЕТА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СЕМЬЯ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ПРИВЫЧКА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ЗАЧЕТ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СРАМ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ВАРАН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КОРАЛЛ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ТРУТЕНЬ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ШИЛО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БРОД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СЕТЧАТКА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УПЫРЬ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БЛЮДЦЕ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МЕТЛА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ШЕСТЕРЕНКА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ПУДЕЛЬ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НЕФТЬ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ГРАНИЦА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ЯХТА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488</Words>
  <Application>Microsoft Office PowerPoint</Application>
  <PresentationFormat>Широкоэкранный</PresentationFormat>
  <Paragraphs>335</Paragraphs>
  <Slides>298</Slides>
  <Notes>148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298</vt:i4>
      </vt:variant>
    </vt:vector>
  </HeadingPairs>
  <TitlesOfParts>
    <vt:vector size="304" baseType="lpstr">
      <vt:lpstr>Adobe Ming Std L</vt:lpstr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ОЧКАРИК</vt:lpstr>
      <vt:lpstr>ПЕС</vt:lpstr>
      <vt:lpstr>ШОВ</vt:lpstr>
      <vt:lpstr>МОТОР</vt:lpstr>
      <vt:lpstr>БРОД</vt:lpstr>
      <vt:lpstr>ПРОПАСТЬ</vt:lpstr>
      <vt:lpstr>ШПОРА</vt:lpstr>
      <vt:lpstr>НАЧИНКА</vt:lpstr>
      <vt:lpstr>МАРКЕР</vt:lpstr>
      <vt:lpstr>АЛИГАТОР</vt:lpstr>
      <vt:lpstr>ПИЛОТ</vt:lpstr>
      <vt:lpstr>СТЕБЕЛЬ</vt:lpstr>
      <vt:lpstr>ФОНТАН</vt:lpstr>
      <vt:lpstr>УМЫВАЛЬНИК</vt:lpstr>
      <vt:lpstr>ПИНЦЕТ</vt:lpstr>
      <vt:lpstr>РЕШЕТКА</vt:lpstr>
      <vt:lpstr>ВАЛИК</vt:lpstr>
      <vt:lpstr>ПРИЧАЛ</vt:lpstr>
      <vt:lpstr>ДОЛИНА</vt:lpstr>
      <vt:lpstr>ШМЕЛЬ</vt:lpstr>
      <vt:lpstr>ЧУКЧА</vt:lpstr>
      <vt:lpstr>ШАР</vt:lpstr>
      <vt:lpstr>ЛЮЛЬКА</vt:lpstr>
      <vt:lpstr>МИНИСТР</vt:lpstr>
      <vt:lpstr>КАТОК</vt:lpstr>
      <vt:lpstr>ШТЕПСЕЛЬ</vt:lpstr>
      <vt:lpstr>КУЛЬТ</vt:lpstr>
      <vt:lpstr>КАРТИНКА</vt:lpstr>
      <vt:lpstr>ПАРИК</vt:lpstr>
      <vt:lpstr>ПАСТА</vt:lpstr>
      <vt:lpstr>КОГОТЬ</vt:lpstr>
      <vt:lpstr>ТАБУРЕТ</vt:lpstr>
      <vt:lpstr>ШОРОХ</vt:lpstr>
      <vt:lpstr>ХМЕЛЬ</vt:lpstr>
      <vt:lpstr>ОПОЛЗЕНЬ</vt:lpstr>
      <vt:lpstr>БОЛОТО</vt:lpstr>
      <vt:lpstr>КОМЕТА</vt:lpstr>
      <vt:lpstr>ЗАПОЙ</vt:lpstr>
      <vt:lpstr>ДИРЕКТОР</vt:lpstr>
      <vt:lpstr>КАЙФ</vt:lpstr>
      <vt:lpstr>ЛАРЕЦ</vt:lpstr>
      <vt:lpstr>ЛИФТЕР</vt:lpstr>
      <vt:lpstr>ОЗНОБ</vt:lpstr>
      <vt:lpstr>ВЕСНА</vt:lpstr>
      <vt:lpstr>ТУСОВКА</vt:lpstr>
      <vt:lpstr>ПРОБКА</vt:lpstr>
      <vt:lpstr>ШТЫК</vt:lpstr>
      <vt:lpstr>ДОЗА</vt:lpstr>
      <vt:lpstr>ПЛАМЯ</vt:lpstr>
      <vt:lpstr>ОВАЦИЯ</vt:lpstr>
      <vt:lpstr>МИКРОБ</vt:lpstr>
      <vt:lpstr>ЛЕДНИК</vt:lpstr>
      <vt:lpstr>БОБ</vt:lpstr>
      <vt:lpstr>ПЛАВНИК</vt:lpstr>
      <vt:lpstr>КИПЯТОК</vt:lpstr>
      <vt:lpstr>ОРГАЗМ</vt:lpstr>
      <vt:lpstr>ОВОД</vt:lpstr>
      <vt:lpstr>ГЛУБИНА</vt:lpstr>
      <vt:lpstr>КУБОК</vt:lpstr>
      <vt:lpstr>ТЕСЬМА</vt:lpstr>
      <vt:lpstr>ПЯТНО</vt:lpstr>
      <vt:lpstr>ТУПИК</vt:lpstr>
      <vt:lpstr>КАБЛУК</vt:lpstr>
      <vt:lpstr>ДВУСТВОЛКА</vt:lpstr>
      <vt:lpstr>ГОРОХ</vt:lpstr>
      <vt:lpstr>ЗАВАРКА</vt:lpstr>
      <vt:lpstr>ЛАСТИК</vt:lpstr>
      <vt:lpstr>ДУРДОМ</vt:lpstr>
      <vt:lpstr>ГРОЗДЬ</vt:lpstr>
      <vt:lpstr>СИРОП</vt:lpstr>
      <vt:lpstr>ЯРОСТЬ</vt:lpstr>
      <vt:lpstr>СОЛИСТ</vt:lpstr>
      <vt:lpstr>ПАЛАТКА</vt:lpstr>
      <vt:lpstr>УКРЕПЛЕНИЕ</vt:lpstr>
      <vt:lpstr>ПРОБОИНА</vt:lpstr>
      <vt:lpstr>РАКЕТА</vt:lpstr>
      <vt:lpstr>МОХ</vt:lpstr>
      <vt:lpstr>СЕМЬЯ</vt:lpstr>
      <vt:lpstr>ПРИВЫЧКА</vt:lpstr>
      <vt:lpstr>ЗАЧЕТ</vt:lpstr>
      <vt:lpstr>СРАМ</vt:lpstr>
      <vt:lpstr>ВАРАН</vt:lpstr>
      <vt:lpstr>КОРАЛЛ</vt:lpstr>
      <vt:lpstr>ТРУТЕНЬ</vt:lpstr>
      <vt:lpstr>ШИЛО</vt:lpstr>
      <vt:lpstr>СЕТЧАТКА</vt:lpstr>
      <vt:lpstr>УПЫРЬ</vt:lpstr>
      <vt:lpstr>БЛЮДЦЕ</vt:lpstr>
      <vt:lpstr>РАЗГОВОР</vt:lpstr>
      <vt:lpstr>МЕТЛА</vt:lpstr>
      <vt:lpstr>ШЕСТЕРЕНКА</vt:lpstr>
      <vt:lpstr>ПУДЕЛЬ</vt:lpstr>
      <vt:lpstr>НЕФТЬ</vt:lpstr>
      <vt:lpstr>ГРАНИЦА</vt:lpstr>
      <vt:lpstr>ЯХТА</vt:lpstr>
      <vt:lpstr>КОНДИЦИОНЕР</vt:lpstr>
      <vt:lpstr>ПИСТОН</vt:lpstr>
      <vt:lpstr>ЭЛЕКТРИЧКА</vt:lpstr>
      <vt:lpstr>РИСК</vt:lpstr>
      <vt:lpstr>ВЕЗЕНИЕ</vt:lpstr>
      <vt:lpstr>КОРОЕД</vt:lpstr>
      <vt:lpstr>ПАПАХА</vt:lpstr>
      <vt:lpstr>ТАРАНТАС</vt:lpstr>
      <vt:lpstr>РУЧЕЙ</vt:lpstr>
      <vt:lpstr>ЛАВКА</vt:lpstr>
      <vt:lpstr>КОНЬ</vt:lpstr>
      <vt:lpstr>ПОКЕР</vt:lpstr>
      <vt:lpstr>ОТМЫЧКА</vt:lpstr>
      <vt:lpstr>МЛАДЕНЕЦ</vt:lpstr>
      <vt:lpstr>ФАРАОН</vt:lpstr>
      <vt:lpstr>МАМОНТ</vt:lpstr>
      <vt:lpstr>ПОСЕЛОК</vt:lpstr>
      <vt:lpstr>ШТРАФ</vt:lpstr>
      <vt:lpstr>ССОРА</vt:lpstr>
      <vt:lpstr>СТУПЕНЬКА</vt:lpstr>
      <vt:lpstr>КАЛИНА</vt:lpstr>
      <vt:lpstr>ВДОВА</vt:lpstr>
      <vt:lpstr>УРОК</vt:lpstr>
      <vt:lpstr>КРУЖЕВО</vt:lpstr>
      <vt:lpstr>САБЛЯ</vt:lpstr>
      <vt:lpstr>МУЗЕЙ</vt:lpstr>
      <vt:lpstr>СВАРЩИК</vt:lpstr>
      <vt:lpstr>Презентация PowerPoint</vt:lpstr>
      <vt:lpstr>ТУР 2 СЛОМАННЫЙ КРОКОДИЛ</vt:lpstr>
      <vt:lpstr>СЛОМАННЫЙ КРОКОДИЛ</vt:lpstr>
      <vt:lpstr>Презентация PowerPoint</vt:lpstr>
      <vt:lpstr>ТУР 3 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Презентация PowerPoint</vt:lpstr>
      <vt:lpstr>ТУР 4 КРОКУСЕЛЬ</vt:lpstr>
      <vt:lpstr>КРОКУСЕЛЬ</vt:lpstr>
      <vt:lpstr>Презентация PowerPoint</vt:lpstr>
      <vt:lpstr>БАРАБАН</vt:lpstr>
      <vt:lpstr>ТАБАК</vt:lpstr>
      <vt:lpstr>РУЛЕТКА</vt:lpstr>
      <vt:lpstr>КЕКС</vt:lpstr>
      <vt:lpstr>СЛОН</vt:lpstr>
      <vt:lpstr>КИСЛОТА</vt:lpstr>
      <vt:lpstr>ПАСТА</vt:lpstr>
      <vt:lpstr>ЛОВУШКА</vt:lpstr>
      <vt:lpstr>ГРУЗ</vt:lpstr>
      <vt:lpstr>САНИ</vt:lpstr>
      <vt:lpstr>ЛУНКА</vt:lpstr>
      <vt:lpstr>БЛЮДЦЕ</vt:lpstr>
      <vt:lpstr>ТУМБОЧКА</vt:lpstr>
      <vt:lpstr>ВИЗИТКА</vt:lpstr>
      <vt:lpstr>ПОРОГ</vt:lpstr>
      <vt:lpstr>ВИТРИНА</vt:lpstr>
      <vt:lpstr>ОТВЕРТКА</vt:lpstr>
      <vt:lpstr>ПАКЕТ</vt:lpstr>
      <vt:lpstr>ШПАГА</vt:lpstr>
      <vt:lpstr>ХУДОЖНИК</vt:lpstr>
      <vt:lpstr>ШОВ</vt:lpstr>
      <vt:lpstr>СВЯЗЬ</vt:lpstr>
      <vt:lpstr>РЕПА</vt:lpstr>
      <vt:lpstr>ЧЕБУРАШКА</vt:lpstr>
      <vt:lpstr>КИТАЙ</vt:lpstr>
      <vt:lpstr>ЛИФТ</vt:lpstr>
      <vt:lpstr>РЕЗИНА</vt:lpstr>
      <vt:lpstr>ПАРОВОЗ</vt:lpstr>
      <vt:lpstr>ТЕЛЕГРАМА</vt:lpstr>
      <vt:lpstr>ПАРОМ</vt:lpstr>
      <vt:lpstr>ЧАЙКА</vt:lpstr>
      <vt:lpstr>ЧЕМОДАН</vt:lpstr>
      <vt:lpstr>СОК</vt:lpstr>
      <vt:lpstr>ПЛАВКИ</vt:lpstr>
      <vt:lpstr>НАЧАЛЬНИК</vt:lpstr>
      <vt:lpstr>ТАКСИ</vt:lpstr>
      <vt:lpstr>СПОРТ</vt:lpstr>
      <vt:lpstr>СУШИ</vt:lpstr>
      <vt:lpstr>МЕДАЛЬ</vt:lpstr>
      <vt:lpstr>БАРСУК</vt:lpstr>
      <vt:lpstr>ЖЕЛУДЬ</vt:lpstr>
      <vt:lpstr>САЧОК</vt:lpstr>
      <vt:lpstr>САМОКАТ</vt:lpstr>
      <vt:lpstr>НАКОЛКА</vt:lpstr>
      <vt:lpstr>ПРИЧЕСКА</vt:lpstr>
      <vt:lpstr>ПРОЖЕКТОР</vt:lpstr>
      <vt:lpstr>РЕСНИЦА</vt:lpstr>
      <vt:lpstr>БАРАБАН</vt:lpstr>
      <vt:lpstr>ВЕТЕРАН</vt:lpstr>
      <vt:lpstr>ТРАП</vt:lpstr>
      <vt:lpstr>ФЕН</vt:lpstr>
      <vt:lpstr>КОЛДУН</vt:lpstr>
      <vt:lpstr>ПЕЩЕРА</vt:lpstr>
      <vt:lpstr>КРОТ</vt:lpstr>
      <vt:lpstr>ПРОСТУДА</vt:lpstr>
      <vt:lpstr>ПАЛУБА</vt:lpstr>
      <vt:lpstr>ДИОД</vt:lpstr>
      <vt:lpstr>СКОБКА</vt:lpstr>
      <vt:lpstr>МЕЛ</vt:lpstr>
      <vt:lpstr>ПЕРЕПРАВА</vt:lpstr>
      <vt:lpstr>КЛОУН</vt:lpstr>
      <vt:lpstr>ТРОСТЬ</vt:lpstr>
      <vt:lpstr>УКУС</vt:lpstr>
      <vt:lpstr>ШАРИК</vt:lpstr>
      <vt:lpstr>ЛЕД</vt:lpstr>
      <vt:lpstr>ПРИНЦ</vt:lpstr>
      <vt:lpstr>ЗНАК</vt:lpstr>
      <vt:lpstr>ПРИКАЗ</vt:lpstr>
      <vt:lpstr>УРОД</vt:lpstr>
      <vt:lpstr>КОСТЬ</vt:lpstr>
      <vt:lpstr>ПОХОД</vt:lpstr>
      <vt:lpstr>ТРОСНИК</vt:lpstr>
      <vt:lpstr>БИАТЛОН</vt:lpstr>
      <vt:lpstr>ЛЕЗВИЕ</vt:lpstr>
      <vt:lpstr>ВЕДРО</vt:lpstr>
      <vt:lpstr>ШАМПУНЬ</vt:lpstr>
      <vt:lpstr>ИРГУШКА</vt:lpstr>
      <vt:lpstr>КЛАСС</vt:lpstr>
      <vt:lpstr>ЗАБОР</vt:lpstr>
      <vt:lpstr>ПИЛОТ</vt:lpstr>
      <vt:lpstr>ЗВЕЗДА</vt:lpstr>
      <vt:lpstr>СТУПЕНЬКА</vt:lpstr>
      <vt:lpstr>СУХАРЬ</vt:lpstr>
      <vt:lpstr>БАРЫНЯ</vt:lpstr>
      <vt:lpstr>ГАНТЕЛЯ</vt:lpstr>
      <vt:lpstr>ВХОД</vt:lpstr>
      <vt:lpstr>КРОШКА</vt:lpstr>
      <vt:lpstr>БАНКА</vt:lpstr>
      <vt:lpstr>ВАЛ</vt:lpstr>
      <vt:lpstr>МАСЛО</vt:lpstr>
      <vt:lpstr>ПЛЕМЯННИК</vt:lpstr>
      <vt:lpstr>ПОЛИЦИЯ</vt:lpstr>
      <vt:lpstr>ОБЕД</vt:lpstr>
      <vt:lpstr>ТУФЛЯ</vt:lpstr>
      <vt:lpstr>ЛАК</vt:lpstr>
      <vt:lpstr>БУДИЛЬНИК</vt:lpstr>
      <vt:lpstr>ПИВО</vt:lpstr>
      <vt:lpstr>ЛЮСТРА</vt:lpstr>
      <vt:lpstr>СКАЛЬПЕЛЬ</vt:lpstr>
      <vt:lpstr>СКАТЕРТЬ</vt:lpstr>
      <vt:lpstr>НОСИЛКИ</vt:lpstr>
      <vt:lpstr>ШТОРМ</vt:lpstr>
      <vt:lpstr>КОЛОКОЛ</vt:lpstr>
      <vt:lpstr>ПОЛОВИК</vt:lpstr>
      <vt:lpstr>ТЕЛЕГРАФ</vt:lpstr>
      <vt:lpstr>БРОНЕВИК</vt:lpstr>
      <vt:lpstr>ДУБЛЬ</vt:lpstr>
      <vt:lpstr>КОРОБКА</vt:lpstr>
      <vt:lpstr>ИНОСТРАНЕЦ</vt:lpstr>
      <vt:lpstr>ДЯДЯ</vt:lpstr>
      <vt:lpstr>ЛАВИНА</vt:lpstr>
      <vt:lpstr>СЕМЬЯ</vt:lpstr>
      <vt:lpstr>ГОЛУБЬ</vt:lpstr>
      <vt:lpstr>ОКОРОК</vt:lpstr>
      <vt:lpstr>ПЛИТКА</vt:lpstr>
      <vt:lpstr>САЖЕНЕЦ</vt:lpstr>
      <vt:lpstr>СУББОТНИК</vt:lpstr>
      <vt:lpstr>НАВОЛОЧКА</vt:lpstr>
      <vt:lpstr>ПОДСВЕТКА</vt:lpstr>
      <vt:lpstr>НАДГРОБИЕ</vt:lpstr>
      <vt:lpstr>СТАКАН</vt:lpstr>
      <vt:lpstr>ОТПЕЧАТОК</vt:lpstr>
      <vt:lpstr>КОСТЕР</vt:lpstr>
      <vt:lpstr>ДЖЕМПЕР</vt:lpstr>
      <vt:lpstr>КОСТЬ</vt:lpstr>
      <vt:lpstr>ПАЛАТКА</vt:lpstr>
      <vt:lpstr>СОУС</vt:lpstr>
      <vt:lpstr>СЕМЕЧКА</vt:lpstr>
      <vt:lpstr>ПЕСНЯ</vt:lpstr>
      <vt:lpstr>ФОНТАН</vt:lpstr>
      <vt:lpstr>ЭСКИМО</vt:lpstr>
      <vt:lpstr>КИСТЬ</vt:lpstr>
      <vt:lpstr>ТЕНЬ</vt:lpstr>
      <vt:lpstr>ПАЛЬМА</vt:lpstr>
      <vt:lpstr>ПАМПЕРС</vt:lpstr>
      <vt:lpstr>ФОЛЬГА</vt:lpstr>
      <vt:lpstr>ПОЛОТЕНЦЕ</vt:lpstr>
      <vt:lpstr>ГУСЬ</vt:lpstr>
      <vt:lpstr>ПЕРСИК</vt:lpstr>
      <vt:lpstr>БАЛКОН</vt:lpstr>
      <vt:lpstr>РЕЦЕПТ</vt:lpstr>
      <vt:lpstr>МАГНИТ</vt:lpstr>
      <vt:lpstr>ПЛЯЖ</vt:lpstr>
      <vt:lpstr>ВОДОПАД</vt:lpstr>
      <vt:lpstr>БАТОН</vt:lpstr>
      <vt:lpstr>ПЕСОК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Vitaliy Kozlov</cp:lastModifiedBy>
  <cp:revision>113</cp:revision>
  <dcterms:modified xsi:type="dcterms:W3CDTF">2021-09-26T13:44:40Z</dcterms:modified>
</cp:coreProperties>
</file>