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ru-ru/library/0xy59wtx(v=vs.110).aspx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509" y="840726"/>
            <a:ext cx="8087932" cy="1558343"/>
          </a:xfrm>
        </p:spPr>
        <p:txBody>
          <a:bodyPr/>
          <a:lstStyle/>
          <a:p>
            <a:r>
              <a:rPr lang="ru-RU" dirty="0" smtClean="0"/>
              <a:t>Сборщик мусора и его алгоритм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3995" y="5286779"/>
            <a:ext cx="7263446" cy="1571221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Акимов Артемий Андреевич, </a:t>
            </a:r>
          </a:p>
          <a:p>
            <a:r>
              <a:rPr lang="ru-RU" dirty="0" smtClean="0"/>
              <a:t>241 группа</a:t>
            </a:r>
          </a:p>
          <a:p>
            <a:r>
              <a:rPr lang="ru-RU" dirty="0" err="1" smtClean="0"/>
              <a:t>КНиИТ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2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7299" y="-614082"/>
            <a:ext cx="8596668" cy="529365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Спасибо за внимание</a:t>
            </a:r>
            <a:endParaRPr lang="ru-RU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5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1977" y="860612"/>
            <a:ext cx="7811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A2A2A"/>
                </a:solidFill>
                <a:latin typeface="Segoe UI" panose="020B0502040204020203" pitchFamily="34" charset="0"/>
              </a:rPr>
              <a:t>В среде CLR сборщик мусора выполняет функции автоматического диспетчера памяти. Это предоставляет следующие преимущества</a:t>
            </a:r>
            <a:r>
              <a:rPr lang="ru-RU" dirty="0" smtClean="0">
                <a:solidFill>
                  <a:srgbClr val="2A2A2A"/>
                </a:solidFill>
                <a:latin typeface="Segoe UI" panose="020B0502040204020203" pitchFamily="34" charset="0"/>
              </a:rPr>
              <a:t>:</a:t>
            </a:r>
          </a:p>
          <a:p>
            <a:endParaRPr lang="ru-RU" dirty="0">
              <a:solidFill>
                <a:srgbClr val="2A2A2A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A2A2A"/>
                </a:solidFill>
                <a:latin typeface="Segoe UI" panose="020B0502040204020203" pitchFamily="34" charset="0"/>
              </a:rPr>
              <a:t>Позволяет разрабатывать приложение без необходимости освобождать память.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A2A2A"/>
                </a:solidFill>
                <a:latin typeface="Segoe UI" panose="020B0502040204020203" pitchFamily="34" charset="0"/>
              </a:rPr>
              <a:t>Эффективно выделяет память для объектов в управляемой куче.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A2A2A"/>
                </a:solidFill>
                <a:latin typeface="Segoe UI" panose="020B0502040204020203" pitchFamily="34" charset="0"/>
              </a:rPr>
              <a:t>Уничтожает объекты, которые больше не используются, очищает их память и сохраняет память доступной для будущих распределений. Содержимое создаваемых управляемых объектов автоматически оказывается очищенным, чтобы их конструкторам не было нужно инициализировать каждое поле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A2A2A"/>
                </a:solidFill>
                <a:latin typeface="Segoe UI" panose="020B0502040204020203" pitchFamily="34" charset="0"/>
              </a:rPr>
              <a:t>Обеспечивает безопасность памяти, гарантируя, что объект не сможет использовать содержимое другого объекта.</a:t>
            </a:r>
            <a:endParaRPr lang="ru-RU" b="0" i="0" dirty="0">
              <a:solidFill>
                <a:srgbClr val="2A2A2A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5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1978" y="860612"/>
            <a:ext cx="7834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Сборщик мусора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проверяет, есть ли в куче объекты, которые больше не используются приложением, то есть объекты, на которые больше не ссылаются указатели. Если да, можно освободить занятую ими память. </a:t>
            </a: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Откуда сборщик знает, используется объект приложением или нет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endParaRPr lang="ru-RU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У каждого приложения есть набор корней (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root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). Корень - это адрес, по которому находится указатель на объект ссылочного типа. Этот указатель содержит ссылку на объект в управляемой куче или равен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Например, статическое поле считается корнем, как и любой параметр метода или локальная переменная. Корнями могут быть только переменные ссылочного, а не значимого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240035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35423" y="795082"/>
            <a:ext cx="7194177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accent2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Пример с определением класса</a:t>
            </a:r>
            <a:endParaRPr lang="ru-RU" sz="2400" b="1" dirty="0">
              <a:solidFill>
                <a:schemeClr val="accent2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35423" y="1282588"/>
            <a:ext cx="6790765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internal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sealed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SomeType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TextWriter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m_TextWriter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SomeType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TextWriter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m_TextWriter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tw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WriteBytes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(Byte[] bytes)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(Int32 x = 0; x&lt; 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bytes.Length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x++)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m_TextWriter.Write</a:t>
            </a: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(bytes[x]);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806" y="1259821"/>
            <a:ext cx="7994557" cy="5287496"/>
          </a:xfrm>
          <a:prstGeom prst="rect">
            <a:avLst/>
          </a:prstGeom>
          <a:gradFill>
            <a:gsLst>
              <a:gs pos="7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85477" y="428904"/>
            <a:ext cx="8596668" cy="830917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Компиляция  </a:t>
            </a:r>
            <a:r>
              <a:rPr lang="en-US" sz="2400" b="1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WriteBytes</a:t>
            </a:r>
            <a:r>
              <a:rPr lang="en-US" sz="2400" b="1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1" dirty="0" smtClean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 команды процессора</a:t>
            </a:r>
            <a:endParaRPr lang="ru-RU" sz="2400" b="1" dirty="0">
              <a:solidFill>
                <a:schemeClr val="accent2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7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1635" y="-747503"/>
            <a:ext cx="8780930" cy="1998079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Управляемая куча перед сбором мусора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21" y="1250576"/>
            <a:ext cx="5843610" cy="34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72552" y="1196788"/>
            <a:ext cx="6145305" cy="336064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8188" y="-747504"/>
            <a:ext cx="8754035" cy="194429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Управляемая куча после сбора мусора</a:t>
            </a:r>
          </a:p>
        </p:txBody>
      </p:sp>
    </p:spTree>
    <p:extLst>
      <p:ext uri="{BB962C8B-B14F-4D97-AF65-F5344CB8AC3E}">
        <p14:creationId xmlns:p14="http://schemas.microsoft.com/office/powerpoint/2010/main" val="25713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1021977" y="900954"/>
            <a:ext cx="78112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Если сбор мусора — такая замечательная вещь, то почему его нет в С</a:t>
            </a:r>
            <a:r>
              <a:rPr lang="ru-RU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++?.</a:t>
            </a:r>
          </a:p>
          <a:p>
            <a:endParaRPr lang="ru-RU" b="1" i="0" dirty="0" smtClean="0">
              <a:solidFill>
                <a:srgbClr val="2A2A2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Дело в том. что сборщику мусора необходима возможность определять корни приложения и находить все указатели на объекты. Проблема с неуправляемым С++ в том, что он допускает приведение указателей одного типа к другому, поэтому нельзя узнать, на что ссылается указатель. </a:t>
            </a:r>
            <a:endParaRPr lang="ru-RU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Управляемая 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куча в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CLR</a:t>
            </a:r>
            <a:r>
              <a:rPr lang="ru-RU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всегда знает настоящий тип объекта и при помощи метаданных способна определить, какие члены объекта ссылаются на другие объекты.</a:t>
            </a:r>
          </a:p>
          <a:p>
            <a:endParaRPr lang="ru-RU" b="1" i="0" dirty="0">
              <a:solidFill>
                <a:srgbClr val="2A2A2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ru-RU" b="1" i="0" dirty="0">
              <a:solidFill>
                <a:srgbClr val="2A2A2A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2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765" y="914400"/>
            <a:ext cx="8198238" cy="376518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chemeClr val="accent2"/>
                </a:solidFill>
              </a:rPr>
              <a:t>Список литературы и источников</a:t>
            </a:r>
            <a:r>
              <a:rPr lang="en-US" sz="2400" b="1" dirty="0" smtClean="0">
                <a:solidFill>
                  <a:schemeClr val="accent2"/>
                </a:solidFill>
              </a:rPr>
              <a:t>:</a:t>
            </a:r>
            <a:endParaRPr lang="ru-RU" sz="2400" b="1" dirty="0">
              <a:solidFill>
                <a:schemeClr val="accent2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765" y="1438835"/>
            <a:ext cx="8198238" cy="1815353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ru-RU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Электронный ресурс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http://msdn.microsoft.com/ru-ru/library/0xy59wtx(v=vs.110).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aspx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CLR via C#.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Программирование на платформе .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NET Framework 2.0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 языке С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Мастер класс.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Пер. с англ. – М.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Издательство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“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Русская редакция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”;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СПб.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Питер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2007. – c. 449-453.</a:t>
            </a:r>
            <a:endParaRPr lang="ru-RU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307</Words>
  <Application>Microsoft Office PowerPoint</Application>
  <PresentationFormat>Широкоэкранный</PresentationFormat>
  <Paragraphs>42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Segoe UI</vt:lpstr>
      <vt:lpstr>Times New Roman</vt:lpstr>
      <vt:lpstr>Trebuchet MS</vt:lpstr>
      <vt:lpstr>Wingdings 3</vt:lpstr>
      <vt:lpstr>Грань</vt:lpstr>
      <vt:lpstr>Сборщик мусора и его алгоритм</vt:lpstr>
      <vt:lpstr>Презентация PowerPoint</vt:lpstr>
      <vt:lpstr>Презентация PowerPoint</vt:lpstr>
      <vt:lpstr>Презентация PowerPoint</vt:lpstr>
      <vt:lpstr>Компиляция  WriteBytes в команды процессора</vt:lpstr>
      <vt:lpstr>Управляемая куча перед сбором мусора</vt:lpstr>
      <vt:lpstr>Управляемая куча после сбора мусора</vt:lpstr>
      <vt:lpstr>Презентация PowerPoint</vt:lpstr>
      <vt:lpstr>Список литературы и источников: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Сборщик мусора и его алгоритм</dc:title>
  <dc:creator>Артем Акимов</dc:creator>
  <cp:lastModifiedBy>Артем Акимов</cp:lastModifiedBy>
  <cp:revision>12</cp:revision>
  <dcterms:created xsi:type="dcterms:W3CDTF">2014-10-01T13:17:14Z</dcterms:created>
  <dcterms:modified xsi:type="dcterms:W3CDTF">2014-10-01T18:42:55Z</dcterms:modified>
</cp:coreProperties>
</file>