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8D5E54-BBC2-455E-BAC4-D576BE469BCE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6E61E2-8B43-45ED-A84C-2395B98E17E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REST-service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8640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Alexey </a:t>
            </a:r>
            <a:r>
              <a:rPr lang="en-US" dirty="0" err="1" smtClean="0"/>
              <a:t>Biryukov</a:t>
            </a:r>
            <a:endParaRPr lang="en-US" dirty="0" smtClean="0"/>
          </a:p>
          <a:p>
            <a:r>
              <a:rPr lang="en-US" dirty="0" err="1" smtClean="0"/>
              <a:t>Artyom</a:t>
            </a:r>
            <a:r>
              <a:rPr lang="en-US" dirty="0" smtClean="0"/>
              <a:t> </a:t>
            </a:r>
            <a:r>
              <a:rPr lang="en-US" dirty="0" err="1" smtClean="0"/>
              <a:t>Akimov</a:t>
            </a:r>
            <a:endParaRPr lang="en-US" dirty="0" smtClean="0"/>
          </a:p>
          <a:p>
            <a:r>
              <a:rPr lang="en-US" dirty="0" smtClean="0"/>
              <a:t>CS&amp;IT 341 group</a:t>
            </a:r>
          </a:p>
        </p:txBody>
      </p:sp>
    </p:spTree>
    <p:extLst>
      <p:ext uri="{BB962C8B-B14F-4D97-AF65-F5344CB8AC3E}">
        <p14:creationId xmlns:p14="http://schemas.microsoft.com/office/powerpoint/2010/main" val="12303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model</a:t>
            </a:r>
          </a:p>
          <a:p>
            <a:r>
              <a:rPr lang="en-US" dirty="0" smtClean="0"/>
              <a:t>REST-service</a:t>
            </a:r>
          </a:p>
          <a:p>
            <a:r>
              <a:rPr lang="en-US" dirty="0" smtClean="0"/>
              <a:t>ASP.NET Web API Technology</a:t>
            </a:r>
          </a:p>
          <a:p>
            <a:r>
              <a:rPr lang="en-US" dirty="0" smtClean="0"/>
              <a:t>Visualization application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1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-531440"/>
            <a:ext cx="7414042" cy="115212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Client-server </a:t>
            </a:r>
            <a:r>
              <a:rPr lang="en-US" dirty="0"/>
              <a:t>model</a:t>
            </a:r>
            <a:br>
              <a:rPr lang="en-US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2419350"/>
            <a:ext cx="4762500" cy="2857500"/>
          </a:xfrm>
        </p:spPr>
      </p:pic>
    </p:spTree>
    <p:extLst>
      <p:ext uri="{BB962C8B-B14F-4D97-AF65-F5344CB8AC3E}">
        <p14:creationId xmlns:p14="http://schemas.microsoft.com/office/powerpoint/2010/main" val="42091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7386024" cy="1916832"/>
          </a:xfrm>
        </p:spPr>
        <p:txBody>
          <a:bodyPr/>
          <a:lstStyle/>
          <a:p>
            <a:r>
              <a:rPr lang="en-US" dirty="0" smtClean="0"/>
              <a:t>REST-service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033587"/>
            <a:ext cx="5838825" cy="3629025"/>
          </a:xfrm>
        </p:spPr>
      </p:pic>
    </p:spTree>
    <p:extLst>
      <p:ext uri="{BB962C8B-B14F-4D97-AF65-F5344CB8AC3E}">
        <p14:creationId xmlns:p14="http://schemas.microsoft.com/office/powerpoint/2010/main" val="4139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530040" cy="1426170"/>
          </a:xfrm>
        </p:spPr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3077" name="Picture 5" descr="C:\Users\Артем\Dropbox\Скриншоты\Скриншот 2016-05-16 15.35.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7283872" cy="30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9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28600"/>
            <a:ext cx="7720536" cy="6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 descr="C:\Users\Артем\Dropbox\Скриншоты\Скриншот 2016-05-16 15.36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992888" cy="54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44" y="1916832"/>
            <a:ext cx="5990622" cy="3388411"/>
          </a:xfrm>
        </p:spPr>
      </p:pic>
    </p:spTree>
    <p:extLst>
      <p:ext uri="{BB962C8B-B14F-4D97-AF65-F5344CB8AC3E}">
        <p14:creationId xmlns:p14="http://schemas.microsoft.com/office/powerpoint/2010/main" val="744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Где используется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0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33</Words>
  <Application>Microsoft Office PowerPoint</Application>
  <PresentationFormat>Экран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REST-service</vt:lpstr>
      <vt:lpstr>Презентация PowerPoint</vt:lpstr>
      <vt:lpstr>    Client-server model </vt:lpstr>
      <vt:lpstr>REST-service</vt:lpstr>
      <vt:lpstr>ASP.Net WEB API</vt:lpstr>
      <vt:lpstr>Entities</vt:lpstr>
      <vt:lpstr>Application Controller</vt:lpstr>
      <vt:lpstr>Visualization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Акимов</dc:creator>
  <cp:lastModifiedBy>Артем Акимов</cp:lastModifiedBy>
  <cp:revision>9</cp:revision>
  <dcterms:created xsi:type="dcterms:W3CDTF">2016-05-16T11:42:19Z</dcterms:created>
  <dcterms:modified xsi:type="dcterms:W3CDTF">2016-05-16T16:22:46Z</dcterms:modified>
</cp:coreProperties>
</file>