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5C3E-82DD-424B-BA3E-7F29D1A39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76777-37AC-4C08-9E43-F6E3DC35F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ECE24-131A-4979-A80A-72AD976B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9765-06A4-4BCB-94F8-74B538E1F056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6F061-2032-446C-ACD5-AAADC82C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E497E-BD48-45BD-AD51-C8AEB781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A2B-5A02-4122-8AEE-A9A3A402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C2D6-95FF-46AB-B02D-2B665ADA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FD51C-163C-4536-983F-933D5EA5D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14A91-BA8D-4722-A627-4E8F59C7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9765-06A4-4BCB-94F8-74B538E1F056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E5A7C-B80F-44E9-AE6C-73EAB886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2A2F-7AE2-4EB4-992D-4B3E50A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A2B-5A02-4122-8AEE-A9A3A402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0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7C5C0-B715-40F4-99F5-FC477493F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27DF4-3DD7-4E75-BB57-472A2FF7A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C1437-D515-4B55-B546-45632F87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9765-06A4-4BCB-94F8-74B538E1F056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F2AA4-5CCF-4EFC-8F77-137475B0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D09CC-2C2C-4512-B8F1-8998926A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A2B-5A02-4122-8AEE-A9A3A402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92A1-ED91-4881-A260-27E0FBCC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58E9A-2701-466F-A469-F2213AB9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C4947-BAA6-465D-9300-1E09A545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9765-06A4-4BCB-94F8-74B538E1F056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B47DC-22EB-4843-8CD8-A6460515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15713-ACE4-4D14-A76B-58D189B6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A2B-5A02-4122-8AEE-A9A3A402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5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DF03-4327-4890-8259-064BB94F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87632-82A2-46BE-99D1-231C5B93C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26059-BEFA-4E6F-B885-BB95F6E0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9765-06A4-4BCB-94F8-74B538E1F056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86D0-C38D-419A-B593-0CC14585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BA11D-BF5B-43C8-9CD3-699936F1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A2B-5A02-4122-8AEE-A9A3A402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9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A09E-D89E-4383-B756-96CA8C48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B8E3-446D-4E90-B6F3-A88D67CE7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2AE2A-7725-453C-9FA1-DA4F0843C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9E4B0-A05F-4D1B-AC68-49BC6BD9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9765-06A4-4BCB-94F8-74B538E1F056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86206-2B1D-4EA7-BACF-73F08C61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0E9CA-23AC-428C-82BE-CD8B349A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A2B-5A02-4122-8AEE-A9A3A402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8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74A2-6746-4B14-95F2-4964FB38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D307E-2CC9-4D7A-8547-604C2A888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900BC-E44A-4B6D-A422-E52035585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0AC62-5A5F-4836-A838-F1DCD2236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7A087-2979-423B-AA6A-F2E9F0DD6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F731E-E27A-4176-9BB1-68D6423E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9765-06A4-4BCB-94F8-74B538E1F056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18407-690C-4A8F-9FA4-EE81811D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E0725-979F-4716-8D38-A063352E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A2B-5A02-4122-8AEE-A9A3A402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5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9D17-0349-43EF-B75C-D38378BC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CE026-A889-4C00-80DF-37AB5628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9765-06A4-4BCB-94F8-74B538E1F056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AA05E-6322-4F8D-9BA4-F7DF558E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4AF67-3493-4B39-A3A4-D67F27B5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A2B-5A02-4122-8AEE-A9A3A402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7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8B339-E475-4E27-878E-F4F153B9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9765-06A4-4BCB-94F8-74B538E1F056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F4A8A-42A8-40F9-8B1B-0D54D2F7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1386B-0E77-409B-98CD-E9F7A41F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A2B-5A02-4122-8AEE-A9A3A402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8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25B-DD89-4E53-8761-673990CE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8ECA1-A48E-429D-86E7-2AA27B487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944CA-15AA-43C3-88F4-780A804CE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F93CA-CB31-4C03-812D-2ED92EC7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9765-06A4-4BCB-94F8-74B538E1F056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219BF-6A98-4767-8E7D-40792FCB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4F489-98CE-4886-BAC5-359C696C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A2B-5A02-4122-8AEE-A9A3A402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9CC7-F804-4946-AF2E-6225F252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3829C-530D-4A4D-8C69-66A99CDCF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8AFBD-7955-4255-9AC2-56C5959A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A43FC-1926-4183-8151-7E662A01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9765-06A4-4BCB-94F8-74B538E1F056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A2921-8887-46D9-9C59-0CCC103D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406A5-1369-45D2-8D42-E74C2B31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A2B-5A02-4122-8AEE-A9A3A402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1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26235A-08B8-4E7D-ADD9-DC2C38F2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0A057-8C02-4A2F-8E3C-A977EDD9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5E714-4E97-4759-A122-78A2B0362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9765-06A4-4BCB-94F8-74B538E1F056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9C21E-CE6C-44F3-A9CF-0D4543997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6A51E-88A9-415D-9977-E2983D611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FCA2B-5A02-4122-8AEE-A9A3A402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2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3D35-B809-4C2B-B4B6-0FDCD3E20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910" y="772319"/>
            <a:ext cx="10406743" cy="1866378"/>
          </a:xfrm>
        </p:spPr>
        <p:txBody>
          <a:bodyPr>
            <a:normAutofit fontScale="90000"/>
          </a:bodyPr>
          <a:lstStyle/>
          <a:p>
            <a:r>
              <a:rPr lang="en-US" dirty="0"/>
              <a:t>Covid-19 new case prediction based on the reopening growth factor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93C6F-0779-4BE9-ABD0-A9B990B1A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975" y="3001963"/>
            <a:ext cx="9144000" cy="1655762"/>
          </a:xfrm>
        </p:spPr>
        <p:txBody>
          <a:bodyPr/>
          <a:lstStyle/>
          <a:p>
            <a:r>
              <a:rPr lang="en-US" dirty="0"/>
              <a:t>Shahram Talei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F27FE61-9D0B-4104-9231-2AAFD599A71E}"/>
              </a:ext>
            </a:extLst>
          </p:cNvPr>
          <p:cNvSpPr txBox="1">
            <a:spLocks/>
          </p:cNvSpPr>
          <p:nvPr/>
        </p:nvSpPr>
        <p:spPr>
          <a:xfrm>
            <a:off x="1295400" y="3979817"/>
            <a:ext cx="9144000" cy="2220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Justification: </a:t>
            </a:r>
          </a:p>
          <a:p>
            <a:pPr algn="l"/>
            <a:r>
              <a:rPr lang="en-US" dirty="0"/>
              <a:t>- “More is different”, this is </a:t>
            </a:r>
          </a:p>
          <a:p>
            <a:pPr algn="l"/>
            <a:r>
              <a:rPr lang="en-US" dirty="0"/>
              <a:t>- Fewer </a:t>
            </a:r>
            <a:r>
              <a:rPr lang="en-US" dirty="0" err="1"/>
              <a:t>statwide</a:t>
            </a:r>
            <a:r>
              <a:rPr lang="en-US" dirty="0"/>
              <a:t> studies compared to national studies, especially in smaller states</a:t>
            </a:r>
          </a:p>
        </p:txBody>
      </p:sp>
    </p:spTree>
    <p:extLst>
      <p:ext uri="{BB962C8B-B14F-4D97-AF65-F5344CB8AC3E}">
        <p14:creationId xmlns:p14="http://schemas.microsoft.com/office/powerpoint/2010/main" val="383848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AF27FE61-9D0B-4104-9231-2AAFD599A71E}"/>
              </a:ext>
            </a:extLst>
          </p:cNvPr>
          <p:cNvSpPr txBox="1">
            <a:spLocks/>
          </p:cNvSpPr>
          <p:nvPr/>
        </p:nvSpPr>
        <p:spPr>
          <a:xfrm>
            <a:off x="762000" y="581025"/>
            <a:ext cx="5162552" cy="5406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Justification: </a:t>
            </a:r>
          </a:p>
          <a:p>
            <a:pPr algn="l"/>
            <a:r>
              <a:rPr lang="en-US" dirty="0"/>
              <a:t>- “More is different”,</a:t>
            </a:r>
          </a:p>
          <a:p>
            <a:pPr algn="l"/>
            <a:r>
              <a:rPr lang="en-US" dirty="0"/>
              <a:t>- Data science can’t get more important than </a:t>
            </a:r>
          </a:p>
          <a:p>
            <a:pPr algn="l"/>
            <a:r>
              <a:rPr lang="en-US" dirty="0"/>
              <a:t>- Fewer statewide studies compared to national studies, especially in smaller states</a:t>
            </a:r>
          </a:p>
          <a:p>
            <a:pPr algn="l"/>
            <a:r>
              <a:rPr lang="en-US" dirty="0"/>
              <a:t>- It’s important to be fast and efficient.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5700E1C-233F-4E00-AECF-FFE69E9F4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1"/>
          <a:stretch/>
        </p:blipFill>
        <p:spPr>
          <a:xfrm>
            <a:off x="5881903" y="72191"/>
            <a:ext cx="5362575" cy="4704781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9DDB1F-C138-4881-A0A4-9B0B2807D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233" y="4776972"/>
            <a:ext cx="6609917" cy="1824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456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7C62-9D9C-4584-BC07-9D3F6E2D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5"/>
            <a:ext cx="9353550" cy="1325563"/>
          </a:xfrm>
        </p:spPr>
        <p:txBody>
          <a:bodyPr/>
          <a:lstStyle/>
          <a:p>
            <a:r>
              <a:rPr lang="en-US" dirty="0"/>
              <a:t>Data Scraper and primary analysis:</a:t>
            </a:r>
          </a:p>
        </p:txBody>
      </p:sp>
      <p:pic>
        <p:nvPicPr>
          <p:cNvPr id="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B7FA1F5-3B99-414F-B7D0-3D06002EE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6" r="8534"/>
          <a:stretch/>
        </p:blipFill>
        <p:spPr>
          <a:xfrm>
            <a:off x="266700" y="1690688"/>
            <a:ext cx="8551433" cy="5037058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2660EDA-099D-43C1-97A4-D58E6463C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8133" y="4249727"/>
            <a:ext cx="345757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corellation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lag between confirmed cases and death: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New York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Cross-Corellation:1.02575-lag:14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Alabama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Cross-Corellation:0.991008-lag:0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Florida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Cross-Corellation:0.990245-lag:0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2A2FD9A-6B6C-4FB5-9DB0-C8AA6E189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951" y="2499617"/>
            <a:ext cx="2019048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D893-B429-4176-9EB4-4C3908CB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analysis: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1A9F0490-A4F3-4448-95DF-C8F47389D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0" r="6906"/>
          <a:stretch/>
        </p:blipFill>
        <p:spPr>
          <a:xfrm>
            <a:off x="5265267" y="363192"/>
            <a:ext cx="6706712" cy="2806700"/>
          </a:xfrm>
        </p:spPr>
      </p:pic>
      <p:pic>
        <p:nvPicPr>
          <p:cNvPr id="10" name="Picture 9" descr="A close up of a mans face&#10;&#10;Description automatically generated">
            <a:extLst>
              <a:ext uri="{FF2B5EF4-FFF2-40B4-BE49-F238E27FC236}">
                <a16:creationId xmlns:a16="http://schemas.microsoft.com/office/drawing/2014/main" id="{2FAE459B-025D-484E-BFEA-3A0E7E663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79" y="2182021"/>
            <a:ext cx="4956987" cy="4675979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FA1BB744-4A93-4616-B08C-ACBFA6455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297" y="5022183"/>
            <a:ext cx="594265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fit parameters: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[-19861.12495688 22312.70488886]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Enter an opening growth rate to see the prediction: 1.13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Increase prediction is:5352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89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76D9-FA5D-4174-98A4-516BA5E5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BF865-E7A4-4458-8188-4FFDD70CB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predictors</a:t>
            </a:r>
          </a:p>
          <a:p>
            <a:r>
              <a:rPr lang="en-US" dirty="0"/>
              <a:t>Parallel version (MPI or CUDA)</a:t>
            </a:r>
          </a:p>
          <a:p>
            <a:r>
              <a:rPr lang="en-US" dirty="0"/>
              <a:t>More states</a:t>
            </a:r>
          </a:p>
        </p:txBody>
      </p:sp>
    </p:spTree>
    <p:extLst>
      <p:ext uri="{BB962C8B-B14F-4D97-AF65-F5344CB8AC3E}">
        <p14:creationId xmlns:p14="http://schemas.microsoft.com/office/powerpoint/2010/main" val="72874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149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Unicode MS</vt:lpstr>
      <vt:lpstr>Arial</vt:lpstr>
      <vt:lpstr>Calibri</vt:lpstr>
      <vt:lpstr>Calibri Light</vt:lpstr>
      <vt:lpstr>Office Theme</vt:lpstr>
      <vt:lpstr>Covid-19 new case prediction based on the reopening growth factor</vt:lpstr>
      <vt:lpstr>PowerPoint Presentation</vt:lpstr>
      <vt:lpstr>Data Scraper and primary analysis:</vt:lpstr>
      <vt:lpstr>More analysis: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Shahram Talei</dc:creator>
  <cp:lastModifiedBy>Shahram Talei</cp:lastModifiedBy>
  <cp:revision>15</cp:revision>
  <dcterms:created xsi:type="dcterms:W3CDTF">2020-07-12T17:39:46Z</dcterms:created>
  <dcterms:modified xsi:type="dcterms:W3CDTF">2020-07-13T02:51:24Z</dcterms:modified>
</cp:coreProperties>
</file>