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 SemiBold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5a17666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175a176665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a92eb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175a92ebb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5a176665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5a176665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5a17666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5a17666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a17666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75a176665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5a17666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75a176665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11700" y="1992800"/>
            <a:ext cx="8520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132"/>
              </a:buClr>
              <a:buSzPts val="4200"/>
              <a:buNone/>
              <a:defRPr sz="4200">
                <a:solidFill>
                  <a:srgbClr val="33313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11700" y="2693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31D"/>
              </a:buClr>
              <a:buSzPts val="2000"/>
              <a:buNone/>
              <a:defRPr sz="2000">
                <a:solidFill>
                  <a:srgbClr val="F4C31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544200" y="115455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96494" y="1996575"/>
            <a:ext cx="78867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3956" y="-5869"/>
            <a:ext cx="9168900" cy="5149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19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35825" y="176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119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119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21400" y="0"/>
            <a:ext cx="9316200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193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35825" y="17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33773" y="195200"/>
            <a:ext cx="1165424" cy="950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1484000" y="669725"/>
            <a:ext cx="7311000" cy="12000"/>
          </a:xfrm>
          <a:prstGeom prst="straightConnector1">
            <a:avLst/>
          </a:prstGeom>
          <a:noFill/>
          <a:ln cap="flat" cmpd="sng" w="9525">
            <a:solidFill>
              <a:srgbClr val="405E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8273325" y="356050"/>
            <a:ext cx="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2022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925" y="3963595"/>
            <a:ext cx="204125" cy="1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900" y="389423"/>
            <a:ext cx="124125" cy="1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897" y="3939774"/>
            <a:ext cx="153300" cy="149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-2362"/>
            <a:ext cx="9153300" cy="5148300"/>
          </a:xfrm>
          <a:prstGeom prst="rect">
            <a:avLst/>
          </a:prstGeom>
          <a:solidFill>
            <a:srgbClr val="318C8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578" y="895481"/>
            <a:ext cx="464344" cy="52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83059">
            <a:off x="6872278" y="3636169"/>
            <a:ext cx="170735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19" y="371475"/>
            <a:ext cx="2643188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4106" y="2946797"/>
            <a:ext cx="257175" cy="25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550" y="4216783"/>
            <a:ext cx="295969" cy="2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3513" y="572209"/>
            <a:ext cx="159859" cy="15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1325" y="3089375"/>
            <a:ext cx="190913" cy="18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6124" y="1538987"/>
            <a:ext cx="4761049" cy="20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9061" y="572211"/>
            <a:ext cx="1268550" cy="15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0"/>
            <a:ext cx="9153300" cy="5148300"/>
          </a:xfrm>
          <a:prstGeom prst="rect">
            <a:avLst/>
          </a:prstGeom>
          <a:solidFill>
            <a:srgbClr val="318C8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638" y="-1024725"/>
            <a:ext cx="4048726" cy="71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311700" y="1992800"/>
            <a:ext cx="8520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11700" y="2693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311700" y="1509550"/>
            <a:ext cx="37521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5" name="Google Shape;95;p17"/>
          <p:cNvSpPr txBox="1"/>
          <p:nvPr/>
        </p:nvSpPr>
        <p:spPr>
          <a:xfrm>
            <a:off x="326100" y="2371650"/>
            <a:ext cx="37233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4C31D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333132"/>
                </a:solidFill>
                <a:latin typeface="Open Sans"/>
                <a:ea typeface="Open Sans"/>
                <a:cs typeface="Open Sans"/>
                <a:sym typeface="Open Sans"/>
              </a:rPr>
              <a:t>First sentence</a:t>
            </a:r>
            <a:endParaRPr>
              <a:solidFill>
                <a:srgbClr val="3331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4C31D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333132"/>
                </a:solidFill>
                <a:latin typeface="Open Sans"/>
                <a:ea typeface="Open Sans"/>
                <a:cs typeface="Open Sans"/>
                <a:sym typeface="Open Sans"/>
              </a:rPr>
              <a:t>Second Sentence</a:t>
            </a:r>
            <a:endParaRPr>
              <a:solidFill>
                <a:srgbClr val="3331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4C31D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333132"/>
                </a:solidFill>
                <a:latin typeface="Open Sans"/>
                <a:ea typeface="Open Sans"/>
                <a:cs typeface="Open Sans"/>
                <a:sym typeface="Open Sans"/>
              </a:rPr>
              <a:t>Third Sentence</a:t>
            </a:r>
            <a:endParaRPr>
              <a:solidFill>
                <a:srgbClr val="3331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4C31D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333132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solidFill>
                <a:srgbClr val="3331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349525" y="1407875"/>
            <a:ext cx="25713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49525" y="2121750"/>
            <a:ext cx="33738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575" y="1131076"/>
            <a:ext cx="4638500" cy="34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9153300" cy="5148300"/>
          </a:xfrm>
          <a:prstGeom prst="rect">
            <a:avLst/>
          </a:prstGeom>
          <a:solidFill>
            <a:srgbClr val="318C8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0"/>
            <a:ext cx="9153300" cy="51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" y="0"/>
            <a:ext cx="9284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