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2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5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3114A-C100-4F85-90E9-232BBC6957A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9D00D-50DF-45BC-A163-1B4B0E334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27017" y="300445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51908" y="300445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956265" y="300445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160622" y="300445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56265" y="122137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956264" y="478753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160621" y="478753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153798" y="4778829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304816" y="4787537"/>
            <a:ext cx="718457" cy="692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1345474" y="3350623"/>
            <a:ext cx="1406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8" idx="3"/>
          </p:cNvCxnSpPr>
          <p:nvPr/>
        </p:nvCxnSpPr>
        <p:spPr>
          <a:xfrm flipV="1">
            <a:off x="3365149" y="1812319"/>
            <a:ext cx="1696332" cy="129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6" idx="2"/>
          </p:cNvCxnSpPr>
          <p:nvPr/>
        </p:nvCxnSpPr>
        <p:spPr>
          <a:xfrm>
            <a:off x="3470365" y="3350623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5"/>
            <a:endCxn id="9" idx="2"/>
          </p:cNvCxnSpPr>
          <p:nvPr/>
        </p:nvCxnSpPr>
        <p:spPr>
          <a:xfrm>
            <a:off x="3365149" y="3595399"/>
            <a:ext cx="1591115" cy="153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7" idx="2"/>
          </p:cNvCxnSpPr>
          <p:nvPr/>
        </p:nvCxnSpPr>
        <p:spPr>
          <a:xfrm>
            <a:off x="5674722" y="3350623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6"/>
            <a:endCxn id="10" idx="2"/>
          </p:cNvCxnSpPr>
          <p:nvPr/>
        </p:nvCxnSpPr>
        <p:spPr>
          <a:xfrm>
            <a:off x="5674721" y="5133703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6"/>
            <a:endCxn id="7" idx="0"/>
          </p:cNvCxnSpPr>
          <p:nvPr/>
        </p:nvCxnSpPr>
        <p:spPr>
          <a:xfrm>
            <a:off x="5674722" y="1567543"/>
            <a:ext cx="1845129" cy="143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4"/>
            <a:endCxn id="10" idx="0"/>
          </p:cNvCxnSpPr>
          <p:nvPr/>
        </p:nvCxnSpPr>
        <p:spPr>
          <a:xfrm flipH="1">
            <a:off x="7519850" y="3696789"/>
            <a:ext cx="1" cy="109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6"/>
            <a:endCxn id="11" idx="2"/>
          </p:cNvCxnSpPr>
          <p:nvPr/>
        </p:nvCxnSpPr>
        <p:spPr>
          <a:xfrm flipV="1">
            <a:off x="7879078" y="5124995"/>
            <a:ext cx="1274720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6"/>
            <a:endCxn id="11" idx="0"/>
          </p:cNvCxnSpPr>
          <p:nvPr/>
        </p:nvCxnSpPr>
        <p:spPr>
          <a:xfrm>
            <a:off x="7879079" y="3350623"/>
            <a:ext cx="1633948" cy="142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6"/>
            <a:endCxn id="12" idx="2"/>
          </p:cNvCxnSpPr>
          <p:nvPr/>
        </p:nvCxnSpPr>
        <p:spPr>
          <a:xfrm>
            <a:off x="9872255" y="5124995"/>
            <a:ext cx="1432561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61618" y="3017520"/>
            <a:ext cx="77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41200" y="19050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52597" y="190508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E=2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34883" y="299116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17044" y="300445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F=3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34883" y="460287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D=4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17044" y="47113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G=6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80960" y="406472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I=5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696053" y="359539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246174" y="529520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J=1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370961" y="5295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7490458" y="334991"/>
            <a:ext cx="4503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Path1 : ABEHK  - 10 days</a:t>
            </a:r>
          </a:p>
          <a:p>
            <a:r>
              <a:rPr lang="en-US" dirty="0" smtClean="0"/>
              <a:t>Path2: ABEIJK   - 14 days</a:t>
            </a:r>
          </a:p>
          <a:p>
            <a:r>
              <a:rPr lang="en-US" dirty="0" smtClean="0"/>
              <a:t>Path3: ACFHK   - 12 days</a:t>
            </a:r>
          </a:p>
          <a:p>
            <a:r>
              <a:rPr lang="en-US" b="1" dirty="0" smtClean="0"/>
              <a:t>Path4: ACFIJK   - 16 days  Critical Path</a:t>
            </a:r>
          </a:p>
          <a:p>
            <a:r>
              <a:rPr lang="en-US" dirty="0" smtClean="0"/>
              <a:t>Path5: ADGJK   - 15 days </a:t>
            </a:r>
          </a:p>
          <a:p>
            <a:endParaRPr lang="en-US" dirty="0"/>
          </a:p>
          <a:p>
            <a:r>
              <a:rPr lang="en-US" dirty="0" smtClean="0"/>
              <a:t>Could be completed in 16 days at the soonest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9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Meyer</dc:creator>
  <cp:lastModifiedBy>Mitchell Meyer</cp:lastModifiedBy>
  <cp:revision>4</cp:revision>
  <dcterms:created xsi:type="dcterms:W3CDTF">2015-11-18T02:07:08Z</dcterms:created>
  <dcterms:modified xsi:type="dcterms:W3CDTF">2015-11-18T02:22:53Z</dcterms:modified>
</cp:coreProperties>
</file>