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4660"/>
  </p:normalViewPr>
  <p:slideViewPr>
    <p:cSldViewPr snapToGrid="0">
      <p:cViewPr varScale="1">
        <p:scale>
          <a:sx n="78" d="100"/>
          <a:sy n="78" d="100"/>
        </p:scale>
        <p:origin x="81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B623-8BAD-FBF9-E6D9-4692320477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84AF21-6850-2011-2AB9-DFD49FC49C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8CE440-4C99-D54F-945E-DA1259EBE06B}"/>
              </a:ext>
            </a:extLst>
          </p:cNvPr>
          <p:cNvSpPr>
            <a:spLocks noGrp="1"/>
          </p:cNvSpPr>
          <p:nvPr>
            <p:ph type="dt" sz="half" idx="10"/>
          </p:nvPr>
        </p:nvSpPr>
        <p:spPr/>
        <p:txBody>
          <a:bodyPr/>
          <a:lstStyle/>
          <a:p>
            <a:fld id="{5C17B4AA-5748-4547-9B78-02D419CC21E8}" type="datetimeFigureOut">
              <a:rPr lang="en-IN" smtClean="0"/>
              <a:t>17-11-2024</a:t>
            </a:fld>
            <a:endParaRPr lang="en-IN"/>
          </a:p>
        </p:txBody>
      </p:sp>
      <p:sp>
        <p:nvSpPr>
          <p:cNvPr id="5" name="Footer Placeholder 4">
            <a:extLst>
              <a:ext uri="{FF2B5EF4-FFF2-40B4-BE49-F238E27FC236}">
                <a16:creationId xmlns:a16="http://schemas.microsoft.com/office/drawing/2014/main" id="{4F2D8A93-BDBD-1CCE-CE06-8E5BE667F8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587BCB-58AA-CAEC-5B51-A74D7858C1EF}"/>
              </a:ext>
            </a:extLst>
          </p:cNvPr>
          <p:cNvSpPr>
            <a:spLocks noGrp="1"/>
          </p:cNvSpPr>
          <p:nvPr>
            <p:ph type="sldNum" sz="quarter" idx="12"/>
          </p:nvPr>
        </p:nvSpPr>
        <p:spPr/>
        <p:txBody>
          <a:bodyPr/>
          <a:lstStyle/>
          <a:p>
            <a:fld id="{2987A1D7-3472-445F-8BE0-7D72181062A2}" type="slidenum">
              <a:rPr lang="en-IN" smtClean="0"/>
              <a:t>‹#›</a:t>
            </a:fld>
            <a:endParaRPr lang="en-IN"/>
          </a:p>
        </p:txBody>
      </p:sp>
    </p:spTree>
    <p:extLst>
      <p:ext uri="{BB962C8B-B14F-4D97-AF65-F5344CB8AC3E}">
        <p14:creationId xmlns:p14="http://schemas.microsoft.com/office/powerpoint/2010/main" val="1013290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7D55-BD7E-B897-CE68-082825DD50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B544BF-F1FB-D1F2-0860-EBC5EF26DC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A3E55E-2288-45C8-C949-BB0331C110F5}"/>
              </a:ext>
            </a:extLst>
          </p:cNvPr>
          <p:cNvSpPr>
            <a:spLocks noGrp="1"/>
          </p:cNvSpPr>
          <p:nvPr>
            <p:ph type="dt" sz="half" idx="10"/>
          </p:nvPr>
        </p:nvSpPr>
        <p:spPr/>
        <p:txBody>
          <a:bodyPr/>
          <a:lstStyle/>
          <a:p>
            <a:fld id="{5C17B4AA-5748-4547-9B78-02D419CC21E8}" type="datetimeFigureOut">
              <a:rPr lang="en-IN" smtClean="0"/>
              <a:t>17-11-2024</a:t>
            </a:fld>
            <a:endParaRPr lang="en-IN"/>
          </a:p>
        </p:txBody>
      </p:sp>
      <p:sp>
        <p:nvSpPr>
          <p:cNvPr id="5" name="Footer Placeholder 4">
            <a:extLst>
              <a:ext uri="{FF2B5EF4-FFF2-40B4-BE49-F238E27FC236}">
                <a16:creationId xmlns:a16="http://schemas.microsoft.com/office/drawing/2014/main" id="{F8484071-8FCA-967E-B1BA-21985E26E6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84530B-18AA-9B16-B08F-49325296AF7A}"/>
              </a:ext>
            </a:extLst>
          </p:cNvPr>
          <p:cNvSpPr>
            <a:spLocks noGrp="1"/>
          </p:cNvSpPr>
          <p:nvPr>
            <p:ph type="sldNum" sz="quarter" idx="12"/>
          </p:nvPr>
        </p:nvSpPr>
        <p:spPr/>
        <p:txBody>
          <a:bodyPr/>
          <a:lstStyle/>
          <a:p>
            <a:fld id="{2987A1D7-3472-445F-8BE0-7D72181062A2}" type="slidenum">
              <a:rPr lang="en-IN" smtClean="0"/>
              <a:t>‹#›</a:t>
            </a:fld>
            <a:endParaRPr lang="en-IN"/>
          </a:p>
        </p:txBody>
      </p:sp>
    </p:spTree>
    <p:extLst>
      <p:ext uri="{BB962C8B-B14F-4D97-AF65-F5344CB8AC3E}">
        <p14:creationId xmlns:p14="http://schemas.microsoft.com/office/powerpoint/2010/main" val="3288032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E93322-4C03-D33F-755E-2574BF7319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A42054-525E-45F3-C876-41EAB847ED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C148BF-27F3-B226-4066-B83576422C26}"/>
              </a:ext>
            </a:extLst>
          </p:cNvPr>
          <p:cNvSpPr>
            <a:spLocks noGrp="1"/>
          </p:cNvSpPr>
          <p:nvPr>
            <p:ph type="dt" sz="half" idx="10"/>
          </p:nvPr>
        </p:nvSpPr>
        <p:spPr/>
        <p:txBody>
          <a:bodyPr/>
          <a:lstStyle/>
          <a:p>
            <a:fld id="{5C17B4AA-5748-4547-9B78-02D419CC21E8}" type="datetimeFigureOut">
              <a:rPr lang="en-IN" smtClean="0"/>
              <a:t>17-11-2024</a:t>
            </a:fld>
            <a:endParaRPr lang="en-IN"/>
          </a:p>
        </p:txBody>
      </p:sp>
      <p:sp>
        <p:nvSpPr>
          <p:cNvPr id="5" name="Footer Placeholder 4">
            <a:extLst>
              <a:ext uri="{FF2B5EF4-FFF2-40B4-BE49-F238E27FC236}">
                <a16:creationId xmlns:a16="http://schemas.microsoft.com/office/drawing/2014/main" id="{BB8FFF38-7EDE-2213-6471-16E8241E5F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D63B67-2E67-2CAE-00A8-FEF51AC2C93D}"/>
              </a:ext>
            </a:extLst>
          </p:cNvPr>
          <p:cNvSpPr>
            <a:spLocks noGrp="1"/>
          </p:cNvSpPr>
          <p:nvPr>
            <p:ph type="sldNum" sz="quarter" idx="12"/>
          </p:nvPr>
        </p:nvSpPr>
        <p:spPr/>
        <p:txBody>
          <a:bodyPr/>
          <a:lstStyle/>
          <a:p>
            <a:fld id="{2987A1D7-3472-445F-8BE0-7D72181062A2}" type="slidenum">
              <a:rPr lang="en-IN" smtClean="0"/>
              <a:t>‹#›</a:t>
            </a:fld>
            <a:endParaRPr lang="en-IN"/>
          </a:p>
        </p:txBody>
      </p:sp>
    </p:spTree>
    <p:extLst>
      <p:ext uri="{BB962C8B-B14F-4D97-AF65-F5344CB8AC3E}">
        <p14:creationId xmlns:p14="http://schemas.microsoft.com/office/powerpoint/2010/main" val="335997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FFFF1-9F9E-1027-F0A8-D552A00B05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5176AD-C8F1-007D-F2D7-E83F51A748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66E503-75F3-65AE-3188-4FB7839DB703}"/>
              </a:ext>
            </a:extLst>
          </p:cNvPr>
          <p:cNvSpPr>
            <a:spLocks noGrp="1"/>
          </p:cNvSpPr>
          <p:nvPr>
            <p:ph type="dt" sz="half" idx="10"/>
          </p:nvPr>
        </p:nvSpPr>
        <p:spPr/>
        <p:txBody>
          <a:bodyPr/>
          <a:lstStyle/>
          <a:p>
            <a:fld id="{5C17B4AA-5748-4547-9B78-02D419CC21E8}" type="datetimeFigureOut">
              <a:rPr lang="en-IN" smtClean="0"/>
              <a:t>17-11-2024</a:t>
            </a:fld>
            <a:endParaRPr lang="en-IN"/>
          </a:p>
        </p:txBody>
      </p:sp>
      <p:sp>
        <p:nvSpPr>
          <p:cNvPr id="5" name="Footer Placeholder 4">
            <a:extLst>
              <a:ext uri="{FF2B5EF4-FFF2-40B4-BE49-F238E27FC236}">
                <a16:creationId xmlns:a16="http://schemas.microsoft.com/office/drawing/2014/main" id="{7D70B142-7726-0829-F446-C85010ABB4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0E49F0-72CB-8885-B925-301380878B0E}"/>
              </a:ext>
            </a:extLst>
          </p:cNvPr>
          <p:cNvSpPr>
            <a:spLocks noGrp="1"/>
          </p:cNvSpPr>
          <p:nvPr>
            <p:ph type="sldNum" sz="quarter" idx="12"/>
          </p:nvPr>
        </p:nvSpPr>
        <p:spPr/>
        <p:txBody>
          <a:bodyPr/>
          <a:lstStyle/>
          <a:p>
            <a:fld id="{2987A1D7-3472-445F-8BE0-7D72181062A2}" type="slidenum">
              <a:rPr lang="en-IN" smtClean="0"/>
              <a:t>‹#›</a:t>
            </a:fld>
            <a:endParaRPr lang="en-IN"/>
          </a:p>
        </p:txBody>
      </p:sp>
    </p:spTree>
    <p:extLst>
      <p:ext uri="{BB962C8B-B14F-4D97-AF65-F5344CB8AC3E}">
        <p14:creationId xmlns:p14="http://schemas.microsoft.com/office/powerpoint/2010/main" val="3390122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53593-3DB1-C201-62D2-D57BA1BEF5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DC213D-D464-AA6A-17F7-C5A620682C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23C619-054C-9C3F-2C9C-155745EF1E3C}"/>
              </a:ext>
            </a:extLst>
          </p:cNvPr>
          <p:cNvSpPr>
            <a:spLocks noGrp="1"/>
          </p:cNvSpPr>
          <p:nvPr>
            <p:ph type="dt" sz="half" idx="10"/>
          </p:nvPr>
        </p:nvSpPr>
        <p:spPr/>
        <p:txBody>
          <a:bodyPr/>
          <a:lstStyle/>
          <a:p>
            <a:fld id="{5C17B4AA-5748-4547-9B78-02D419CC21E8}" type="datetimeFigureOut">
              <a:rPr lang="en-IN" smtClean="0"/>
              <a:t>17-11-2024</a:t>
            </a:fld>
            <a:endParaRPr lang="en-IN"/>
          </a:p>
        </p:txBody>
      </p:sp>
      <p:sp>
        <p:nvSpPr>
          <p:cNvPr id="5" name="Footer Placeholder 4">
            <a:extLst>
              <a:ext uri="{FF2B5EF4-FFF2-40B4-BE49-F238E27FC236}">
                <a16:creationId xmlns:a16="http://schemas.microsoft.com/office/drawing/2014/main" id="{DD57D54A-0D83-BD29-3E52-85248F48D4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C86790-17ED-434C-99A3-8CD576BE910D}"/>
              </a:ext>
            </a:extLst>
          </p:cNvPr>
          <p:cNvSpPr>
            <a:spLocks noGrp="1"/>
          </p:cNvSpPr>
          <p:nvPr>
            <p:ph type="sldNum" sz="quarter" idx="12"/>
          </p:nvPr>
        </p:nvSpPr>
        <p:spPr/>
        <p:txBody>
          <a:bodyPr/>
          <a:lstStyle/>
          <a:p>
            <a:fld id="{2987A1D7-3472-445F-8BE0-7D72181062A2}" type="slidenum">
              <a:rPr lang="en-IN" smtClean="0"/>
              <a:t>‹#›</a:t>
            </a:fld>
            <a:endParaRPr lang="en-IN"/>
          </a:p>
        </p:txBody>
      </p:sp>
    </p:spTree>
    <p:extLst>
      <p:ext uri="{BB962C8B-B14F-4D97-AF65-F5344CB8AC3E}">
        <p14:creationId xmlns:p14="http://schemas.microsoft.com/office/powerpoint/2010/main" val="2776898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7B84-87BD-4779-9D26-04AEB60337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735DCC-0FAB-4B88-33A2-D4F8BCBEFC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41E1B8F-43E6-B7FC-5876-E05653C0B9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EA6248-6F83-E548-366C-DE72EC871A9C}"/>
              </a:ext>
            </a:extLst>
          </p:cNvPr>
          <p:cNvSpPr>
            <a:spLocks noGrp="1"/>
          </p:cNvSpPr>
          <p:nvPr>
            <p:ph type="dt" sz="half" idx="10"/>
          </p:nvPr>
        </p:nvSpPr>
        <p:spPr/>
        <p:txBody>
          <a:bodyPr/>
          <a:lstStyle/>
          <a:p>
            <a:fld id="{5C17B4AA-5748-4547-9B78-02D419CC21E8}" type="datetimeFigureOut">
              <a:rPr lang="en-IN" smtClean="0"/>
              <a:t>17-11-2024</a:t>
            </a:fld>
            <a:endParaRPr lang="en-IN"/>
          </a:p>
        </p:txBody>
      </p:sp>
      <p:sp>
        <p:nvSpPr>
          <p:cNvPr id="6" name="Footer Placeholder 5">
            <a:extLst>
              <a:ext uri="{FF2B5EF4-FFF2-40B4-BE49-F238E27FC236}">
                <a16:creationId xmlns:a16="http://schemas.microsoft.com/office/drawing/2014/main" id="{5A25F50E-F069-72D0-FE46-661CF96093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8553E5-2FF5-B987-61C9-4CDBA41779B4}"/>
              </a:ext>
            </a:extLst>
          </p:cNvPr>
          <p:cNvSpPr>
            <a:spLocks noGrp="1"/>
          </p:cNvSpPr>
          <p:nvPr>
            <p:ph type="sldNum" sz="quarter" idx="12"/>
          </p:nvPr>
        </p:nvSpPr>
        <p:spPr/>
        <p:txBody>
          <a:bodyPr/>
          <a:lstStyle/>
          <a:p>
            <a:fld id="{2987A1D7-3472-445F-8BE0-7D72181062A2}" type="slidenum">
              <a:rPr lang="en-IN" smtClean="0"/>
              <a:t>‹#›</a:t>
            </a:fld>
            <a:endParaRPr lang="en-IN"/>
          </a:p>
        </p:txBody>
      </p:sp>
    </p:spTree>
    <p:extLst>
      <p:ext uri="{BB962C8B-B14F-4D97-AF65-F5344CB8AC3E}">
        <p14:creationId xmlns:p14="http://schemas.microsoft.com/office/powerpoint/2010/main" val="509710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9AC3-224D-AED7-B615-866DDCA86F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A0C7DE-5263-96D7-B581-772D7E0E6D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2CB246-6CA0-94A2-8816-1B45BEE336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6C7604-E3FD-C2B9-9E75-5FDF5E1C57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F199E2-75A6-D78F-4926-4317D3395E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5D20B4-C3E5-DDB3-B82A-A94EC3E6728D}"/>
              </a:ext>
            </a:extLst>
          </p:cNvPr>
          <p:cNvSpPr>
            <a:spLocks noGrp="1"/>
          </p:cNvSpPr>
          <p:nvPr>
            <p:ph type="dt" sz="half" idx="10"/>
          </p:nvPr>
        </p:nvSpPr>
        <p:spPr/>
        <p:txBody>
          <a:bodyPr/>
          <a:lstStyle/>
          <a:p>
            <a:fld id="{5C17B4AA-5748-4547-9B78-02D419CC21E8}" type="datetimeFigureOut">
              <a:rPr lang="en-IN" smtClean="0"/>
              <a:t>17-11-2024</a:t>
            </a:fld>
            <a:endParaRPr lang="en-IN"/>
          </a:p>
        </p:txBody>
      </p:sp>
      <p:sp>
        <p:nvSpPr>
          <p:cNvPr id="8" name="Footer Placeholder 7">
            <a:extLst>
              <a:ext uri="{FF2B5EF4-FFF2-40B4-BE49-F238E27FC236}">
                <a16:creationId xmlns:a16="http://schemas.microsoft.com/office/drawing/2014/main" id="{CFBBEEF6-7DEB-6FB7-544B-483234B3A3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E90A91-C34D-D4FF-391D-CD2BF57FC974}"/>
              </a:ext>
            </a:extLst>
          </p:cNvPr>
          <p:cNvSpPr>
            <a:spLocks noGrp="1"/>
          </p:cNvSpPr>
          <p:nvPr>
            <p:ph type="sldNum" sz="quarter" idx="12"/>
          </p:nvPr>
        </p:nvSpPr>
        <p:spPr/>
        <p:txBody>
          <a:bodyPr/>
          <a:lstStyle/>
          <a:p>
            <a:fld id="{2987A1D7-3472-445F-8BE0-7D72181062A2}" type="slidenum">
              <a:rPr lang="en-IN" smtClean="0"/>
              <a:t>‹#›</a:t>
            </a:fld>
            <a:endParaRPr lang="en-IN"/>
          </a:p>
        </p:txBody>
      </p:sp>
    </p:spTree>
    <p:extLst>
      <p:ext uri="{BB962C8B-B14F-4D97-AF65-F5344CB8AC3E}">
        <p14:creationId xmlns:p14="http://schemas.microsoft.com/office/powerpoint/2010/main" val="1728714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40FAD-4324-9813-BFCF-D59D450D62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A95BC4-3D65-1362-0BE4-0987458F21AB}"/>
              </a:ext>
            </a:extLst>
          </p:cNvPr>
          <p:cNvSpPr>
            <a:spLocks noGrp="1"/>
          </p:cNvSpPr>
          <p:nvPr>
            <p:ph type="dt" sz="half" idx="10"/>
          </p:nvPr>
        </p:nvSpPr>
        <p:spPr/>
        <p:txBody>
          <a:bodyPr/>
          <a:lstStyle/>
          <a:p>
            <a:fld id="{5C17B4AA-5748-4547-9B78-02D419CC21E8}" type="datetimeFigureOut">
              <a:rPr lang="en-IN" smtClean="0"/>
              <a:t>17-11-2024</a:t>
            </a:fld>
            <a:endParaRPr lang="en-IN"/>
          </a:p>
        </p:txBody>
      </p:sp>
      <p:sp>
        <p:nvSpPr>
          <p:cNvPr id="4" name="Footer Placeholder 3">
            <a:extLst>
              <a:ext uri="{FF2B5EF4-FFF2-40B4-BE49-F238E27FC236}">
                <a16:creationId xmlns:a16="http://schemas.microsoft.com/office/drawing/2014/main" id="{DDFA13BD-83CC-3B03-8CDF-362B3B81DC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845ACBB-918F-94AD-546B-DF27C60BAD5D}"/>
              </a:ext>
            </a:extLst>
          </p:cNvPr>
          <p:cNvSpPr>
            <a:spLocks noGrp="1"/>
          </p:cNvSpPr>
          <p:nvPr>
            <p:ph type="sldNum" sz="quarter" idx="12"/>
          </p:nvPr>
        </p:nvSpPr>
        <p:spPr/>
        <p:txBody>
          <a:bodyPr/>
          <a:lstStyle/>
          <a:p>
            <a:fld id="{2987A1D7-3472-445F-8BE0-7D72181062A2}" type="slidenum">
              <a:rPr lang="en-IN" smtClean="0"/>
              <a:t>‹#›</a:t>
            </a:fld>
            <a:endParaRPr lang="en-IN"/>
          </a:p>
        </p:txBody>
      </p:sp>
    </p:spTree>
    <p:extLst>
      <p:ext uri="{BB962C8B-B14F-4D97-AF65-F5344CB8AC3E}">
        <p14:creationId xmlns:p14="http://schemas.microsoft.com/office/powerpoint/2010/main" val="294147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1E5B3E-42F1-9A2A-389D-0A265CCCDCB1}"/>
              </a:ext>
            </a:extLst>
          </p:cNvPr>
          <p:cNvSpPr>
            <a:spLocks noGrp="1"/>
          </p:cNvSpPr>
          <p:nvPr>
            <p:ph type="dt" sz="half" idx="10"/>
          </p:nvPr>
        </p:nvSpPr>
        <p:spPr/>
        <p:txBody>
          <a:bodyPr/>
          <a:lstStyle/>
          <a:p>
            <a:fld id="{5C17B4AA-5748-4547-9B78-02D419CC21E8}" type="datetimeFigureOut">
              <a:rPr lang="en-IN" smtClean="0"/>
              <a:t>17-11-2024</a:t>
            </a:fld>
            <a:endParaRPr lang="en-IN"/>
          </a:p>
        </p:txBody>
      </p:sp>
      <p:sp>
        <p:nvSpPr>
          <p:cNvPr id="3" name="Footer Placeholder 2">
            <a:extLst>
              <a:ext uri="{FF2B5EF4-FFF2-40B4-BE49-F238E27FC236}">
                <a16:creationId xmlns:a16="http://schemas.microsoft.com/office/drawing/2014/main" id="{9F0F14D3-6007-E5BD-DC59-7F42307595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C3B8A8-557D-4071-3609-CCDDC4C21545}"/>
              </a:ext>
            </a:extLst>
          </p:cNvPr>
          <p:cNvSpPr>
            <a:spLocks noGrp="1"/>
          </p:cNvSpPr>
          <p:nvPr>
            <p:ph type="sldNum" sz="quarter" idx="12"/>
          </p:nvPr>
        </p:nvSpPr>
        <p:spPr/>
        <p:txBody>
          <a:bodyPr/>
          <a:lstStyle/>
          <a:p>
            <a:fld id="{2987A1D7-3472-445F-8BE0-7D72181062A2}" type="slidenum">
              <a:rPr lang="en-IN" smtClean="0"/>
              <a:t>‹#›</a:t>
            </a:fld>
            <a:endParaRPr lang="en-IN"/>
          </a:p>
        </p:txBody>
      </p:sp>
    </p:spTree>
    <p:extLst>
      <p:ext uri="{BB962C8B-B14F-4D97-AF65-F5344CB8AC3E}">
        <p14:creationId xmlns:p14="http://schemas.microsoft.com/office/powerpoint/2010/main" val="3708981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2895-06F2-BC98-5D52-6B2FE2013C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141647-C1D5-6033-EFD1-EC9377DFDD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36A2097-3B37-02CA-48DB-379492A1D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A0E11B-FBF3-ADB2-AF6F-0301065CE22F}"/>
              </a:ext>
            </a:extLst>
          </p:cNvPr>
          <p:cNvSpPr>
            <a:spLocks noGrp="1"/>
          </p:cNvSpPr>
          <p:nvPr>
            <p:ph type="dt" sz="half" idx="10"/>
          </p:nvPr>
        </p:nvSpPr>
        <p:spPr/>
        <p:txBody>
          <a:bodyPr/>
          <a:lstStyle/>
          <a:p>
            <a:fld id="{5C17B4AA-5748-4547-9B78-02D419CC21E8}" type="datetimeFigureOut">
              <a:rPr lang="en-IN" smtClean="0"/>
              <a:t>17-11-2024</a:t>
            </a:fld>
            <a:endParaRPr lang="en-IN"/>
          </a:p>
        </p:txBody>
      </p:sp>
      <p:sp>
        <p:nvSpPr>
          <p:cNvPr id="6" name="Footer Placeholder 5">
            <a:extLst>
              <a:ext uri="{FF2B5EF4-FFF2-40B4-BE49-F238E27FC236}">
                <a16:creationId xmlns:a16="http://schemas.microsoft.com/office/drawing/2014/main" id="{60CA058F-0BF2-A11C-0B51-6382BEBBA4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EE4AA5-772B-BD70-918E-2784832750C5}"/>
              </a:ext>
            </a:extLst>
          </p:cNvPr>
          <p:cNvSpPr>
            <a:spLocks noGrp="1"/>
          </p:cNvSpPr>
          <p:nvPr>
            <p:ph type="sldNum" sz="quarter" idx="12"/>
          </p:nvPr>
        </p:nvSpPr>
        <p:spPr/>
        <p:txBody>
          <a:bodyPr/>
          <a:lstStyle/>
          <a:p>
            <a:fld id="{2987A1D7-3472-445F-8BE0-7D72181062A2}" type="slidenum">
              <a:rPr lang="en-IN" smtClean="0"/>
              <a:t>‹#›</a:t>
            </a:fld>
            <a:endParaRPr lang="en-IN"/>
          </a:p>
        </p:txBody>
      </p:sp>
    </p:spTree>
    <p:extLst>
      <p:ext uri="{BB962C8B-B14F-4D97-AF65-F5344CB8AC3E}">
        <p14:creationId xmlns:p14="http://schemas.microsoft.com/office/powerpoint/2010/main" val="224258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99BA7-0D13-EDBC-7EEB-3B6A3FE1EE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7C6EB8-CC28-230B-28AE-E708908E33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32A372-B090-5AC3-4D05-2FE53E110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D9D586-ADC9-A474-CF04-01AB31251135}"/>
              </a:ext>
            </a:extLst>
          </p:cNvPr>
          <p:cNvSpPr>
            <a:spLocks noGrp="1"/>
          </p:cNvSpPr>
          <p:nvPr>
            <p:ph type="dt" sz="half" idx="10"/>
          </p:nvPr>
        </p:nvSpPr>
        <p:spPr/>
        <p:txBody>
          <a:bodyPr/>
          <a:lstStyle/>
          <a:p>
            <a:fld id="{5C17B4AA-5748-4547-9B78-02D419CC21E8}" type="datetimeFigureOut">
              <a:rPr lang="en-IN" smtClean="0"/>
              <a:t>17-11-2024</a:t>
            </a:fld>
            <a:endParaRPr lang="en-IN"/>
          </a:p>
        </p:txBody>
      </p:sp>
      <p:sp>
        <p:nvSpPr>
          <p:cNvPr id="6" name="Footer Placeholder 5">
            <a:extLst>
              <a:ext uri="{FF2B5EF4-FFF2-40B4-BE49-F238E27FC236}">
                <a16:creationId xmlns:a16="http://schemas.microsoft.com/office/drawing/2014/main" id="{87978A8A-F22A-E58B-EA3E-F7AE18EBB1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D7C406-4C15-5B91-FDA5-3F14FF54B79E}"/>
              </a:ext>
            </a:extLst>
          </p:cNvPr>
          <p:cNvSpPr>
            <a:spLocks noGrp="1"/>
          </p:cNvSpPr>
          <p:nvPr>
            <p:ph type="sldNum" sz="quarter" idx="12"/>
          </p:nvPr>
        </p:nvSpPr>
        <p:spPr/>
        <p:txBody>
          <a:bodyPr/>
          <a:lstStyle/>
          <a:p>
            <a:fld id="{2987A1D7-3472-445F-8BE0-7D72181062A2}" type="slidenum">
              <a:rPr lang="en-IN" smtClean="0"/>
              <a:t>‹#›</a:t>
            </a:fld>
            <a:endParaRPr lang="en-IN"/>
          </a:p>
        </p:txBody>
      </p:sp>
    </p:spTree>
    <p:extLst>
      <p:ext uri="{BB962C8B-B14F-4D97-AF65-F5344CB8AC3E}">
        <p14:creationId xmlns:p14="http://schemas.microsoft.com/office/powerpoint/2010/main" val="2363313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CFCBE4-07EE-895E-76EC-BCC06DB017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CD5A4A-E07D-64A9-C0AE-7EA6D838A7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E4959D-E3EA-BE31-1FD2-138A129E27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7B4AA-5748-4547-9B78-02D419CC21E8}" type="datetimeFigureOut">
              <a:rPr lang="en-IN" smtClean="0"/>
              <a:t>17-11-2024</a:t>
            </a:fld>
            <a:endParaRPr lang="en-IN"/>
          </a:p>
        </p:txBody>
      </p:sp>
      <p:sp>
        <p:nvSpPr>
          <p:cNvPr id="5" name="Footer Placeholder 4">
            <a:extLst>
              <a:ext uri="{FF2B5EF4-FFF2-40B4-BE49-F238E27FC236}">
                <a16:creationId xmlns:a16="http://schemas.microsoft.com/office/drawing/2014/main" id="{63881530-9105-F66E-DB3A-B3E0FD90AD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BEB145E-D2B3-2A6E-33BD-803745BCDB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87A1D7-3472-445F-8BE0-7D72181062A2}" type="slidenum">
              <a:rPr lang="en-IN" smtClean="0"/>
              <a:t>‹#›</a:t>
            </a:fld>
            <a:endParaRPr lang="en-IN"/>
          </a:p>
        </p:txBody>
      </p:sp>
    </p:spTree>
    <p:extLst>
      <p:ext uri="{BB962C8B-B14F-4D97-AF65-F5344CB8AC3E}">
        <p14:creationId xmlns:p14="http://schemas.microsoft.com/office/powerpoint/2010/main" val="3919020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image" Target="../media/image3.jpeg" /></Relationships>
</file>

<file path=ppt/slides/_rels/slide12.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E51B3-CAB3-1067-8AF3-1B0D1F6AC368}"/>
              </a:ext>
            </a:extLst>
          </p:cNvPr>
          <p:cNvSpPr>
            <a:spLocks noGrp="1"/>
          </p:cNvSpPr>
          <p:nvPr>
            <p:ph type="ctrTitle"/>
          </p:nvPr>
        </p:nvSpPr>
        <p:spPr/>
        <p:txBody>
          <a:bodyPr>
            <a:normAutofit fontScale="90000"/>
          </a:bodyPr>
          <a:lstStyle/>
          <a:p>
            <a:r>
              <a:rPr lang="en-IN" dirty="0"/>
              <a:t>MONEY MATTERS: A PERSONAL FINANCE MANAGEMENT APP</a:t>
            </a:r>
          </a:p>
        </p:txBody>
      </p:sp>
    </p:spTree>
    <p:extLst>
      <p:ext uri="{BB962C8B-B14F-4D97-AF65-F5344CB8AC3E}">
        <p14:creationId xmlns:p14="http://schemas.microsoft.com/office/powerpoint/2010/main" val="4230752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C3F34B-21A9-9C9D-E029-0A5EB3D6E5F3}"/>
              </a:ext>
            </a:extLst>
          </p:cNvPr>
          <p:cNvSpPr>
            <a:spLocks noGrp="1"/>
          </p:cNvSpPr>
          <p:nvPr>
            <p:ph idx="1"/>
          </p:nvPr>
        </p:nvSpPr>
        <p:spPr>
          <a:xfrm>
            <a:off x="698090" y="265471"/>
            <a:ext cx="10655710" cy="5911492"/>
          </a:xfrm>
        </p:spPr>
        <p:txBody>
          <a:bodyPr>
            <a:normAutofit fontScale="85000" lnSpcReduction="20000"/>
          </a:bodyPr>
          <a:lstStyle/>
          <a:p>
            <a:pPr marL="0" indent="0">
              <a:buNone/>
            </a:pPr>
            <a:r>
              <a:rPr lang="en-IN" dirty="0"/>
              <a:t>)        </a:t>
            </a:r>
          </a:p>
          <a:p>
            <a:pPr marL="0" indent="0">
              <a:buNone/>
            </a:pPr>
            <a:r>
              <a:rPr lang="en-IN" dirty="0"/>
              <a:t>        if (</a:t>
            </a:r>
            <a:r>
              <a:rPr lang="en-IN" dirty="0" err="1"/>
              <a:t>actualvalue</a:t>
            </a:r>
            <a:r>
              <a:rPr lang="en-IN" dirty="0"/>
              <a:t> != null) {  </a:t>
            </a:r>
          </a:p>
          <a:p>
            <a:pPr marL="0" indent="0">
              <a:buNone/>
            </a:pPr>
            <a:r>
              <a:rPr lang="en-IN" dirty="0"/>
              <a:t>                  if (</a:t>
            </a:r>
            <a:r>
              <a:rPr lang="en-IN" dirty="0" err="1"/>
              <a:t>actualvalue</a:t>
            </a:r>
            <a:r>
              <a:rPr lang="en-IN" dirty="0"/>
              <a:t> &lt; 1) { </a:t>
            </a:r>
          </a:p>
          <a:p>
            <a:pPr marL="0" indent="0">
              <a:buNone/>
            </a:pPr>
            <a:r>
              <a:rPr lang="en-IN" dirty="0"/>
              <a:t>                       </a:t>
            </a:r>
            <a:r>
              <a:rPr lang="en-IN" dirty="0" err="1"/>
              <a:t>Toast.makeText</a:t>
            </a:r>
            <a:r>
              <a:rPr lang="en-IN" dirty="0"/>
              <a:t>(</a:t>
            </a:r>
            <a:r>
              <a:rPr lang="en-IN" dirty="0" err="1"/>
              <a:t>mContext</a:t>
            </a:r>
            <a:r>
              <a:rPr lang="en-IN" dirty="0"/>
              <a:t>, "Limit Over", </a:t>
            </a:r>
            <a:r>
              <a:rPr lang="en-IN" dirty="0" err="1"/>
              <a:t>Toast.LENGTH_SHORT</a:t>
            </a:r>
            <a:r>
              <a:rPr lang="en-IN" dirty="0"/>
              <a:t>).show()</a:t>
            </a:r>
          </a:p>
          <a:p>
            <a:pPr marL="0" indent="0">
              <a:buNone/>
            </a:pPr>
            <a:r>
              <a:rPr lang="en-IN" dirty="0"/>
              <a:t>                    } </a:t>
            </a:r>
          </a:p>
          <a:p>
            <a:pPr marL="0" indent="0">
              <a:buNone/>
            </a:pPr>
            <a:r>
              <a:rPr lang="en-IN" dirty="0"/>
              <a:t>else </a:t>
            </a:r>
          </a:p>
          <a:p>
            <a:pPr marL="0" indent="0">
              <a:buNone/>
            </a:pPr>
            <a:r>
              <a:rPr lang="en-IN" dirty="0"/>
              <a:t> {  </a:t>
            </a:r>
          </a:p>
          <a:p>
            <a:pPr marL="0" indent="0">
              <a:buNone/>
            </a:pPr>
            <a:r>
              <a:rPr lang="en-IN" dirty="0"/>
              <a:t>                      </a:t>
            </a:r>
            <a:r>
              <a:rPr lang="en-IN" dirty="0" err="1"/>
              <a:t>expenseDatabaseHelper.updateExpense</a:t>
            </a:r>
            <a:r>
              <a:rPr lang="en-IN" dirty="0"/>
              <a:t>(expense)                        </a:t>
            </a:r>
            <a:r>
              <a:rPr lang="en-IN" dirty="0" err="1"/>
              <a:t>itemsDatabaseHelper.insertItems</a:t>
            </a:r>
            <a:r>
              <a:rPr lang="en-IN" dirty="0"/>
              <a:t>(items)                </a:t>
            </a:r>
          </a:p>
          <a:p>
            <a:pPr marL="0" indent="0">
              <a:buNone/>
            </a:pPr>
            <a:r>
              <a:rPr lang="en-IN" dirty="0"/>
              <a:t>    }            </a:t>
            </a:r>
          </a:p>
          <a:p>
            <a:pPr marL="0" indent="0">
              <a:buNone/>
            </a:pPr>
            <a:r>
              <a:rPr lang="en-IN" dirty="0"/>
              <a:t>    }        </a:t>
            </a:r>
          </a:p>
          <a:p>
            <a:pPr marL="0" indent="0">
              <a:buNone/>
            </a:pPr>
            <a:r>
              <a:rPr lang="en-IN" dirty="0"/>
              <a:t>    }      </a:t>
            </a:r>
          </a:p>
          <a:p>
            <a:pPr marL="0" indent="0">
              <a:buNone/>
            </a:pPr>
            <a:r>
              <a:rPr lang="en-IN" dirty="0"/>
              <a:t>  })</a:t>
            </a:r>
          </a:p>
          <a:p>
            <a:pPr marL="0" indent="0">
              <a:buNone/>
            </a:pPr>
            <a:r>
              <a:rPr lang="en-IN" dirty="0"/>
              <a:t> {      </a:t>
            </a:r>
          </a:p>
          <a:p>
            <a:pPr marL="0" indent="0">
              <a:buNone/>
            </a:pPr>
            <a:r>
              <a:rPr lang="en-IN" dirty="0"/>
              <a:t>      Text(text = "Submit))</a:t>
            </a:r>
          </a:p>
          <a:p>
            <a:pPr marL="0" indent="0">
              <a:buNone/>
            </a:pPr>
            <a:endParaRPr lang="en-IN" dirty="0"/>
          </a:p>
        </p:txBody>
      </p:sp>
    </p:spTree>
    <p:extLst>
      <p:ext uri="{BB962C8B-B14F-4D97-AF65-F5344CB8AC3E}">
        <p14:creationId xmlns:p14="http://schemas.microsoft.com/office/powerpoint/2010/main" val="3313255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C888EDD-8CC0-147B-0F38-63640AB763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3203" y="1675625"/>
            <a:ext cx="1910343" cy="4351338"/>
          </a:xfrm>
        </p:spPr>
      </p:pic>
      <p:pic>
        <p:nvPicPr>
          <p:cNvPr id="5" name="Picture 4">
            <a:extLst>
              <a:ext uri="{FF2B5EF4-FFF2-40B4-BE49-F238E27FC236}">
                <a16:creationId xmlns:a16="http://schemas.microsoft.com/office/drawing/2014/main" id="{00B8566D-B5D4-62C0-56F6-80BACD6AC8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186" y="482204"/>
            <a:ext cx="4302502" cy="5656130"/>
          </a:xfrm>
          <a:prstGeom prst="rect">
            <a:avLst/>
          </a:prstGeom>
        </p:spPr>
      </p:pic>
      <p:pic>
        <p:nvPicPr>
          <p:cNvPr id="7" name="Picture 6">
            <a:extLst>
              <a:ext uri="{FF2B5EF4-FFF2-40B4-BE49-F238E27FC236}">
                <a16:creationId xmlns:a16="http://schemas.microsoft.com/office/drawing/2014/main" id="{7305CB3A-E551-1802-8DBD-DF2B8AF845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2545" y="482204"/>
            <a:ext cx="3641269" cy="5857874"/>
          </a:xfrm>
          <a:prstGeom prst="rect">
            <a:avLst/>
          </a:prstGeom>
        </p:spPr>
      </p:pic>
    </p:spTree>
    <p:extLst>
      <p:ext uri="{BB962C8B-B14F-4D97-AF65-F5344CB8AC3E}">
        <p14:creationId xmlns:p14="http://schemas.microsoft.com/office/powerpoint/2010/main" val="845039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F85BC6-4717-05EB-DD6B-30A9B3CD7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278" y="475240"/>
            <a:ext cx="3309503" cy="5907519"/>
          </a:xfrm>
          <a:prstGeom prst="rect">
            <a:avLst/>
          </a:prstGeom>
        </p:spPr>
      </p:pic>
      <p:pic>
        <p:nvPicPr>
          <p:cNvPr id="5" name="Picture 4">
            <a:extLst>
              <a:ext uri="{FF2B5EF4-FFF2-40B4-BE49-F238E27FC236}">
                <a16:creationId xmlns:a16="http://schemas.microsoft.com/office/drawing/2014/main" id="{581EF6E2-DF1C-1A55-D7FE-E39B37F478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4221" y="348257"/>
            <a:ext cx="2934888" cy="6161483"/>
          </a:xfrm>
          <a:prstGeom prst="rect">
            <a:avLst/>
          </a:prstGeom>
        </p:spPr>
      </p:pic>
    </p:spTree>
    <p:extLst>
      <p:ext uri="{BB962C8B-B14F-4D97-AF65-F5344CB8AC3E}">
        <p14:creationId xmlns:p14="http://schemas.microsoft.com/office/powerpoint/2010/main" val="1495939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1D063-9B73-9574-73A3-4C826D7792D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F76B8E-EA45-A760-5322-A6EE899B522B}"/>
              </a:ext>
            </a:extLst>
          </p:cNvPr>
          <p:cNvSpPr>
            <a:spLocks noGrp="1"/>
          </p:cNvSpPr>
          <p:nvPr>
            <p:ph idx="1"/>
          </p:nvPr>
        </p:nvSpPr>
        <p:spPr/>
        <p:txBody>
          <a:bodyPr>
            <a:normAutofit fontScale="85000" lnSpcReduction="20000"/>
          </a:bodyPr>
          <a:lstStyle/>
          <a:p>
            <a:pPr marL="0" indent="0">
              <a:buNone/>
            </a:pPr>
            <a:r>
              <a:rPr lang="en-US" dirty="0"/>
              <a:t> "</a:t>
            </a:r>
            <a:r>
              <a:rPr lang="en-US" sz="3000" dirty="0">
                <a:latin typeface="Times New Roman" panose="02020603050405020304" pitchFamily="18" charset="0"/>
                <a:cs typeface="Times New Roman" panose="02020603050405020304" pitchFamily="18" charset="0"/>
              </a:rPr>
              <a:t>Money Matters: A Personal Finance Management App" is designed to help individuals take control of their financial lives through an intuitive and user-friendly platform. The app enables users to track their income, expenses, and savings, set and manage budgets, and plan for future financial goals. By providing tools for automatic transaction syncing, bill reminders, debt management, and investment tracking, the app offers a comprehensive approach to personal finance. Through insightful reports and actionable recommendations, it empowers users to make informed decisions, improve financial habits, and work toward achieving their long-term financial objectives. With a focus on security, privacy, and accessibility, "Money Matters" aims to simplify financial management, reduce stress, and enhance users' overall financial well-being. Whether you're a student, professional, or retiree, this app provides the necessary tools to achieve greater financial freedom and stability.</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0639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3A177-784A-956C-D634-4990A57929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F7951E-5C9A-2A7C-7D9C-AC0C27BCA5D6}"/>
              </a:ext>
            </a:extLst>
          </p:cNvPr>
          <p:cNvSpPr>
            <a:spLocks noGrp="1"/>
          </p:cNvSpPr>
          <p:nvPr>
            <p:ph idx="1"/>
          </p:nvPr>
        </p:nvSpPr>
        <p:spPr/>
        <p:txBody>
          <a:bodyPr>
            <a:normAutofit fontScale="92500" lnSpcReduction="10000"/>
          </a:bodyPr>
          <a:lstStyle/>
          <a:p>
            <a:pPr marL="0" indent="0">
              <a:buNone/>
            </a:pPr>
            <a:r>
              <a:rPr lang="en-IN" dirty="0"/>
              <a:t>package </a:t>
            </a:r>
            <a:r>
              <a:rPr lang="en-IN" dirty="0" err="1"/>
              <a:t>com.example.expensestrackerimport</a:t>
            </a:r>
            <a:r>
              <a:rPr lang="en-IN" dirty="0"/>
              <a:t> </a:t>
            </a:r>
            <a:r>
              <a:rPr lang="en-IN" dirty="0" err="1"/>
              <a:t>android.annotation.SuppressLintimport</a:t>
            </a:r>
            <a:r>
              <a:rPr lang="en-IN" dirty="0"/>
              <a:t> </a:t>
            </a:r>
            <a:r>
              <a:rPr lang="en-IN" dirty="0" err="1"/>
              <a:t>android.content.Contextimport</a:t>
            </a:r>
            <a:r>
              <a:rPr lang="en-IN" dirty="0"/>
              <a:t> </a:t>
            </a:r>
            <a:r>
              <a:rPr lang="en-IN" dirty="0" err="1"/>
              <a:t>android.content.Intentimport</a:t>
            </a:r>
            <a:r>
              <a:rPr lang="en-IN" dirty="0"/>
              <a:t> </a:t>
            </a:r>
            <a:r>
              <a:rPr lang="en-IN" dirty="0" err="1"/>
              <a:t>android.os.Bundleimport</a:t>
            </a:r>
            <a:r>
              <a:rPr lang="en-IN" dirty="0"/>
              <a:t> </a:t>
            </a:r>
            <a:r>
              <a:rPr lang="en-IN" dirty="0" err="1"/>
              <a:t>android.widget.Toastimport</a:t>
            </a:r>
            <a:r>
              <a:rPr lang="en-IN" dirty="0"/>
              <a:t> </a:t>
            </a:r>
            <a:r>
              <a:rPr lang="en-IN" dirty="0" err="1"/>
              <a:t>androidx.activity.ComponentActivityimport</a:t>
            </a:r>
            <a:r>
              <a:rPr lang="en-IN" dirty="0"/>
              <a:t> </a:t>
            </a:r>
            <a:r>
              <a:rPr lang="en-IN" dirty="0" err="1"/>
              <a:t>androidx.activity.compose.setContentimport</a:t>
            </a:r>
            <a:r>
              <a:rPr lang="en-IN" dirty="0"/>
              <a:t> </a:t>
            </a:r>
            <a:r>
              <a:rPr lang="en-IN" dirty="0" err="1"/>
              <a:t>androidx.compose.foundation.layout</a:t>
            </a:r>
            <a:r>
              <a:rPr lang="en-IN" dirty="0"/>
              <a:t>.*import </a:t>
            </a:r>
            <a:r>
              <a:rPr lang="en-IN" dirty="0" err="1"/>
              <a:t>androidx.compose.material</a:t>
            </a:r>
            <a:r>
              <a:rPr lang="en-IN" dirty="0"/>
              <a:t>.*import </a:t>
            </a:r>
            <a:r>
              <a:rPr lang="en-IN" dirty="0" err="1"/>
              <a:t>androidx.compose.runtime</a:t>
            </a:r>
            <a:r>
              <a:rPr lang="en-IN" dirty="0"/>
              <a:t>.*import </a:t>
            </a:r>
            <a:r>
              <a:rPr lang="en-IN" dirty="0" err="1"/>
              <a:t>androidx.compose.ui.Alignmentimport</a:t>
            </a:r>
            <a:r>
              <a:rPr lang="en-IN" dirty="0"/>
              <a:t> </a:t>
            </a:r>
            <a:r>
              <a:rPr lang="en-IN" dirty="0" err="1"/>
              <a:t>androidx.compose.ui.Modifierimport</a:t>
            </a:r>
            <a:r>
              <a:rPr lang="en-IN" dirty="0"/>
              <a:t> </a:t>
            </a:r>
            <a:r>
              <a:rPr lang="en-IN" dirty="0" err="1"/>
              <a:t>androidx.compose.ui.graphics.Colorimport</a:t>
            </a:r>
            <a:r>
              <a:rPr lang="en-IN" dirty="0"/>
              <a:t> </a:t>
            </a:r>
            <a:r>
              <a:rPr lang="en-IN" dirty="0" err="1"/>
              <a:t>androidx.compose.ui.platform.LocalContextimport</a:t>
            </a:r>
            <a:r>
              <a:rPr lang="en-IN" dirty="0"/>
              <a:t> </a:t>
            </a:r>
            <a:r>
              <a:rPr lang="en-IN" dirty="0" err="1"/>
              <a:t>androidx.compose.ui.text.font.FontWeightimport</a:t>
            </a:r>
            <a:r>
              <a:rPr lang="en-IN" dirty="0"/>
              <a:t> </a:t>
            </a:r>
            <a:r>
              <a:rPr lang="en-IN" dirty="0" err="1"/>
              <a:t>androidx.compose.ui.text.style.TextAlignimport</a:t>
            </a:r>
            <a:r>
              <a:rPr lang="en-IN" dirty="0"/>
              <a:t> </a:t>
            </a:r>
            <a:r>
              <a:rPr lang="en-IN" dirty="0" err="1"/>
              <a:t>androidx.compose.ui.unit.dpimport</a:t>
            </a:r>
            <a:r>
              <a:rPr lang="en-IN" dirty="0"/>
              <a:t> </a:t>
            </a:r>
            <a:r>
              <a:rPr lang="en-IN" dirty="0" err="1"/>
              <a:t>androidx.compose.ui.unit.sp</a:t>
            </a:r>
            <a:endParaRPr lang="en-IN" dirty="0"/>
          </a:p>
        </p:txBody>
      </p:sp>
    </p:spTree>
    <p:extLst>
      <p:ext uri="{BB962C8B-B14F-4D97-AF65-F5344CB8AC3E}">
        <p14:creationId xmlns:p14="http://schemas.microsoft.com/office/powerpoint/2010/main" val="648263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4E02966-FC29-DD5E-96F6-308B32D0269D}"/>
              </a:ext>
            </a:extLst>
          </p:cNvPr>
          <p:cNvSpPr>
            <a:spLocks noGrp="1"/>
          </p:cNvSpPr>
          <p:nvPr>
            <p:ph idx="1"/>
          </p:nvPr>
        </p:nvSpPr>
        <p:spPr>
          <a:xfrm>
            <a:off x="384175" y="222250"/>
            <a:ext cx="10615613" cy="6365875"/>
          </a:xfrm>
        </p:spPr>
        <p:txBody>
          <a:bodyPr>
            <a:normAutofit fontScale="62500" lnSpcReduction="20000"/>
          </a:bodyPr>
          <a:lstStyle/>
          <a:p>
            <a:pPr marL="0" indent="0">
              <a:buNone/>
            </a:pPr>
            <a:r>
              <a:rPr lang="en-IN" dirty="0"/>
              <a:t>class </a:t>
            </a:r>
            <a:r>
              <a:rPr lang="en-IN" dirty="0" err="1"/>
              <a:t>AddExpensesActivity</a:t>
            </a:r>
            <a:r>
              <a:rPr lang="en-IN" dirty="0"/>
              <a:t> : </a:t>
            </a:r>
            <a:r>
              <a:rPr lang="en-IN" dirty="0" err="1"/>
              <a:t>ComponentActivity</a:t>
            </a:r>
            <a:r>
              <a:rPr lang="en-IN" dirty="0"/>
              <a:t>()</a:t>
            </a:r>
          </a:p>
          <a:p>
            <a:pPr marL="0" indent="0">
              <a:buNone/>
            </a:pPr>
            <a:r>
              <a:rPr lang="en-IN" dirty="0"/>
              <a:t> {</a:t>
            </a:r>
          </a:p>
          <a:p>
            <a:pPr marL="0" indent="0">
              <a:buNone/>
            </a:pPr>
            <a:r>
              <a:rPr lang="en-IN" dirty="0"/>
              <a:t>    private </a:t>
            </a:r>
            <a:r>
              <a:rPr lang="en-IN" dirty="0" err="1"/>
              <a:t>lateinit</a:t>
            </a:r>
            <a:r>
              <a:rPr lang="en-IN" dirty="0"/>
              <a:t> var </a:t>
            </a:r>
            <a:r>
              <a:rPr lang="en-IN" dirty="0" err="1"/>
              <a:t>itemsDatabaseHelper</a:t>
            </a:r>
            <a:r>
              <a:rPr lang="en-IN" dirty="0"/>
              <a:t>: </a:t>
            </a:r>
            <a:r>
              <a:rPr lang="en-IN" dirty="0" err="1"/>
              <a:t>ItemsDatabaseHelper</a:t>
            </a:r>
            <a:r>
              <a:rPr lang="en-IN" dirty="0"/>
              <a:t>    private </a:t>
            </a:r>
            <a:r>
              <a:rPr lang="en-IN" dirty="0" err="1"/>
              <a:t>lateinit</a:t>
            </a:r>
            <a:r>
              <a:rPr lang="en-IN" dirty="0"/>
              <a:t> var </a:t>
            </a:r>
            <a:r>
              <a:rPr lang="en-IN" dirty="0" err="1"/>
              <a:t>expenseDatabaseHelper</a:t>
            </a:r>
            <a:r>
              <a:rPr lang="en-IN" dirty="0"/>
              <a:t>: </a:t>
            </a:r>
            <a:r>
              <a:rPr lang="en-IN" dirty="0" err="1"/>
              <a:t>ExpenseDatabaseHelper</a:t>
            </a:r>
            <a:r>
              <a:rPr lang="en-IN" dirty="0"/>
              <a:t>    @SuppressLint("UnusedMaterialScaffoldPaddingParameter") </a:t>
            </a:r>
          </a:p>
          <a:p>
            <a:pPr marL="0" indent="0">
              <a:buNone/>
            </a:pPr>
            <a:r>
              <a:rPr lang="en-IN" dirty="0"/>
              <a:t>   override fun </a:t>
            </a:r>
            <a:r>
              <a:rPr lang="en-IN" dirty="0" err="1"/>
              <a:t>onCreate</a:t>
            </a:r>
            <a:r>
              <a:rPr lang="en-IN" dirty="0"/>
              <a:t>(</a:t>
            </a:r>
            <a:r>
              <a:rPr lang="en-IN" dirty="0" err="1"/>
              <a:t>savedInstanceState</a:t>
            </a:r>
            <a:r>
              <a:rPr lang="en-IN" dirty="0"/>
              <a:t>: Bundle?) </a:t>
            </a:r>
          </a:p>
          <a:p>
            <a:pPr marL="0" indent="0">
              <a:buNone/>
            </a:pPr>
            <a:r>
              <a:rPr lang="en-IN" dirty="0"/>
              <a:t>{</a:t>
            </a:r>
          </a:p>
          <a:p>
            <a:pPr marL="0" indent="0">
              <a:buNone/>
            </a:pPr>
            <a:r>
              <a:rPr lang="en-IN" dirty="0"/>
              <a:t>        </a:t>
            </a:r>
            <a:r>
              <a:rPr lang="en-IN" dirty="0" err="1"/>
              <a:t>super.onCreate</a:t>
            </a:r>
            <a:r>
              <a:rPr lang="en-IN" dirty="0"/>
              <a:t>(</a:t>
            </a:r>
            <a:r>
              <a:rPr lang="en-IN" dirty="0" err="1"/>
              <a:t>savedInstanceState</a:t>
            </a:r>
            <a:r>
              <a:rPr lang="en-IN" dirty="0"/>
              <a:t>)     </a:t>
            </a:r>
          </a:p>
          <a:p>
            <a:pPr marL="0" indent="0">
              <a:buNone/>
            </a:pPr>
            <a:r>
              <a:rPr lang="en-IN" dirty="0"/>
              <a:t>   </a:t>
            </a:r>
            <a:r>
              <a:rPr lang="en-IN" dirty="0" err="1"/>
              <a:t>itemsDatabaseHelper</a:t>
            </a:r>
            <a:r>
              <a:rPr lang="en-IN" dirty="0"/>
              <a:t> = </a:t>
            </a:r>
            <a:r>
              <a:rPr lang="en-IN" dirty="0" err="1"/>
              <a:t>ItemsDatabaseHelper</a:t>
            </a:r>
            <a:r>
              <a:rPr lang="en-IN" dirty="0"/>
              <a:t>(this)        </a:t>
            </a:r>
            <a:r>
              <a:rPr lang="en-IN" dirty="0" err="1"/>
              <a:t>expenseDatabaseHelper</a:t>
            </a:r>
            <a:r>
              <a:rPr lang="en-IN" dirty="0"/>
              <a:t> = </a:t>
            </a:r>
            <a:r>
              <a:rPr lang="en-IN" dirty="0" err="1"/>
              <a:t>ExpenseDatabaseHelper</a:t>
            </a:r>
            <a:r>
              <a:rPr lang="en-IN" dirty="0"/>
              <a:t>(this)</a:t>
            </a:r>
          </a:p>
          <a:p>
            <a:pPr marL="0" indent="0">
              <a:buNone/>
            </a:pPr>
            <a:r>
              <a:rPr lang="en-IN" dirty="0"/>
              <a:t>        </a:t>
            </a:r>
            <a:r>
              <a:rPr lang="en-IN" dirty="0" err="1"/>
              <a:t>setContent</a:t>
            </a:r>
            <a:r>
              <a:rPr lang="en-IN" dirty="0"/>
              <a:t> {</a:t>
            </a:r>
          </a:p>
          <a:p>
            <a:pPr marL="0" indent="0">
              <a:buNone/>
            </a:pPr>
            <a:r>
              <a:rPr lang="en-IN" dirty="0"/>
              <a:t>            Scaffold(              </a:t>
            </a:r>
          </a:p>
          <a:p>
            <a:pPr marL="0" indent="0">
              <a:buNone/>
            </a:pPr>
            <a:r>
              <a:rPr lang="en-IN" dirty="0"/>
              <a:t>  // in scaffold we are specifying top bar.</a:t>
            </a:r>
          </a:p>
          <a:p>
            <a:pPr marL="0" indent="0">
              <a:buNone/>
            </a:pPr>
            <a:r>
              <a:rPr lang="en-IN" dirty="0"/>
              <a:t>                </a:t>
            </a:r>
            <a:r>
              <a:rPr lang="en-IN" dirty="0" err="1"/>
              <a:t>bottomBar</a:t>
            </a:r>
            <a:r>
              <a:rPr lang="en-IN" dirty="0"/>
              <a:t> = {                 </a:t>
            </a:r>
          </a:p>
          <a:p>
            <a:pPr marL="0" indent="0">
              <a:buNone/>
            </a:pPr>
            <a:r>
              <a:rPr lang="en-IN" dirty="0"/>
              <a:t>   // inside top bar we are specifying          </a:t>
            </a:r>
          </a:p>
          <a:p>
            <a:pPr marL="0" indent="0">
              <a:buNone/>
            </a:pPr>
            <a:r>
              <a:rPr lang="en-IN" dirty="0"/>
              <a:t>          // background </a:t>
            </a:r>
            <a:r>
              <a:rPr lang="en-IN" dirty="0" err="1"/>
              <a:t>color</a:t>
            </a:r>
            <a:r>
              <a:rPr lang="en-IN" dirty="0"/>
              <a:t>.      </a:t>
            </a:r>
          </a:p>
          <a:p>
            <a:pPr marL="0" indent="0">
              <a:buNone/>
            </a:pPr>
            <a:r>
              <a:rPr lang="en-IN" dirty="0"/>
              <a:t>              </a:t>
            </a:r>
            <a:r>
              <a:rPr lang="en-IN" dirty="0" err="1"/>
              <a:t>BottomAppBar</a:t>
            </a:r>
            <a:r>
              <a:rPr lang="en-IN" dirty="0"/>
              <a:t>(</a:t>
            </a:r>
            <a:r>
              <a:rPr lang="en-IN" dirty="0" err="1"/>
              <a:t>backgroundColor</a:t>
            </a:r>
            <a:r>
              <a:rPr lang="en-IN" dirty="0"/>
              <a:t> = </a:t>
            </a:r>
            <a:r>
              <a:rPr lang="en-IN" dirty="0" err="1"/>
              <a:t>Color</a:t>
            </a:r>
            <a:r>
              <a:rPr lang="en-IN" dirty="0"/>
              <a:t>(0xFFadbef4),         </a:t>
            </a:r>
          </a:p>
          <a:p>
            <a:pPr marL="0" indent="0">
              <a:buNone/>
            </a:pPr>
            <a:r>
              <a:rPr lang="en-IN" dirty="0"/>
              <a:t>               modifier = </a:t>
            </a:r>
            <a:r>
              <a:rPr lang="en-IN" dirty="0" err="1"/>
              <a:t>Modifier.height</a:t>
            </a:r>
            <a:r>
              <a:rPr lang="en-IN" dirty="0"/>
              <a:t>(80.dp),                </a:t>
            </a:r>
          </a:p>
          <a:p>
            <a:pPr marL="0" indent="0">
              <a:buNone/>
            </a:pPr>
            <a:r>
              <a:rPr lang="en-IN" dirty="0"/>
              <a:t>        // along with that we are specifying                 </a:t>
            </a:r>
          </a:p>
          <a:p>
            <a:pPr marL="0" indent="0">
              <a:buNone/>
            </a:pPr>
            <a:r>
              <a:rPr lang="en-IN" dirty="0"/>
              <a:t>       // title for our top bar.          </a:t>
            </a:r>
          </a:p>
          <a:p>
            <a:pPr marL="0" indent="0">
              <a:buNone/>
            </a:pPr>
            <a:r>
              <a:rPr lang="en-IN" dirty="0"/>
              <a:t>              content = {</a:t>
            </a:r>
          </a:p>
        </p:txBody>
      </p:sp>
    </p:spTree>
    <p:extLst>
      <p:ext uri="{BB962C8B-B14F-4D97-AF65-F5344CB8AC3E}">
        <p14:creationId xmlns:p14="http://schemas.microsoft.com/office/powerpoint/2010/main" val="3446257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8B4D8-6F4B-0846-CD8D-9E01110DE638}"/>
              </a:ext>
            </a:extLst>
          </p:cNvPr>
          <p:cNvSpPr>
            <a:spLocks noGrp="1"/>
          </p:cNvSpPr>
          <p:nvPr>
            <p:ph idx="1"/>
          </p:nvPr>
        </p:nvSpPr>
        <p:spPr>
          <a:xfrm>
            <a:off x="373626" y="275303"/>
            <a:ext cx="10980174" cy="6302478"/>
          </a:xfrm>
        </p:spPr>
        <p:txBody>
          <a:bodyPr>
            <a:normAutofit fontScale="55000" lnSpcReduction="20000"/>
          </a:bodyPr>
          <a:lstStyle/>
          <a:p>
            <a:pPr marL="0" indent="0">
              <a:buNone/>
            </a:pPr>
            <a:r>
              <a:rPr lang="en-IN" dirty="0"/>
              <a:t>Spacer(modifier = </a:t>
            </a:r>
            <a:r>
              <a:rPr lang="en-IN" dirty="0" err="1"/>
              <a:t>Modifier.width</a:t>
            </a:r>
            <a:r>
              <a:rPr lang="en-IN" dirty="0"/>
              <a:t>(15.dp))           </a:t>
            </a:r>
          </a:p>
          <a:p>
            <a:pPr marL="0" indent="0">
              <a:buNone/>
            </a:pPr>
            <a:r>
              <a:rPr lang="en-IN" dirty="0"/>
              <a:t>                 Button(                      </a:t>
            </a:r>
          </a:p>
          <a:p>
            <a:pPr marL="0" indent="0">
              <a:buNone/>
            </a:pPr>
            <a:r>
              <a:rPr lang="en-IN" dirty="0"/>
              <a:t>          </a:t>
            </a:r>
            <a:r>
              <a:rPr lang="en-IN" dirty="0" err="1"/>
              <a:t>onClick</a:t>
            </a:r>
            <a:r>
              <a:rPr lang="en-IN" dirty="0"/>
              <a:t> =</a:t>
            </a:r>
          </a:p>
          <a:p>
            <a:pPr marL="0" indent="0">
              <a:buNone/>
            </a:pPr>
            <a:r>
              <a:rPr lang="en-IN" dirty="0"/>
              <a:t> {</a:t>
            </a:r>
          </a:p>
          <a:p>
            <a:pPr marL="0" indent="0">
              <a:buNone/>
            </a:pPr>
            <a:r>
              <a:rPr lang="en-IN" dirty="0" err="1"/>
              <a:t>startActivity</a:t>
            </a:r>
            <a:r>
              <a:rPr lang="en-IN" dirty="0"/>
              <a:t>(Intent(</a:t>
            </a:r>
            <a:r>
              <a:rPr lang="en-IN" dirty="0" err="1"/>
              <a:t>applicationContext,AddExpensesActivity</a:t>
            </a:r>
            <a:r>
              <a:rPr lang="en-IN" dirty="0"/>
              <a:t>::class.java))}, </a:t>
            </a:r>
          </a:p>
          <a:p>
            <a:pPr marL="0" indent="0">
              <a:buNone/>
            </a:pPr>
            <a:r>
              <a:rPr lang="en-IN" dirty="0"/>
              <a:t>                               </a:t>
            </a:r>
            <a:r>
              <a:rPr lang="en-IN" dirty="0" err="1"/>
              <a:t>colors</a:t>
            </a:r>
            <a:r>
              <a:rPr lang="en-IN" dirty="0"/>
              <a:t> = </a:t>
            </a:r>
            <a:r>
              <a:rPr lang="en-IN" dirty="0" err="1"/>
              <a:t>ButtonDefaults.buttonColors</a:t>
            </a:r>
            <a:r>
              <a:rPr lang="en-IN" dirty="0"/>
              <a:t>(</a:t>
            </a:r>
            <a:r>
              <a:rPr lang="en-IN" dirty="0" err="1"/>
              <a:t>backgroundColor</a:t>
            </a:r>
            <a:r>
              <a:rPr lang="en-IN" dirty="0"/>
              <a:t> = </a:t>
            </a:r>
            <a:r>
              <a:rPr lang="en-IN" dirty="0" err="1"/>
              <a:t>Color.White</a:t>
            </a:r>
            <a:r>
              <a:rPr lang="en-IN" dirty="0"/>
              <a:t>),            </a:t>
            </a:r>
          </a:p>
          <a:p>
            <a:pPr marL="0" indent="0">
              <a:buNone/>
            </a:pPr>
            <a:r>
              <a:rPr lang="en-IN" dirty="0"/>
              <a:t>                    modifier = </a:t>
            </a:r>
            <a:r>
              <a:rPr lang="en-IN" dirty="0" err="1"/>
              <a:t>Modifier.size</a:t>
            </a:r>
            <a:r>
              <a:rPr lang="en-IN" dirty="0"/>
              <a:t>(height = 55.dp, width = 110.dp)              </a:t>
            </a:r>
          </a:p>
          <a:p>
            <a:pPr marL="0" indent="0">
              <a:buNone/>
            </a:pPr>
            <a:endParaRPr lang="en-IN" dirty="0"/>
          </a:p>
          <a:p>
            <a:pPr marL="0" indent="0">
              <a:buNone/>
            </a:pPr>
            <a:r>
              <a:rPr lang="en-IN" dirty="0"/>
              <a:t>              )</a:t>
            </a:r>
          </a:p>
          <a:p>
            <a:pPr marL="0" indent="0">
              <a:buNone/>
            </a:pPr>
            <a:r>
              <a:rPr lang="en-IN" dirty="0"/>
              <a:t>                            {      </a:t>
            </a:r>
          </a:p>
          <a:p>
            <a:pPr marL="0" indent="0">
              <a:buNone/>
            </a:pPr>
            <a:r>
              <a:rPr lang="en-IN" dirty="0"/>
              <a:t>                          Text(      </a:t>
            </a:r>
          </a:p>
          <a:p>
            <a:pPr marL="0" indent="0">
              <a:buNone/>
            </a:pPr>
            <a:r>
              <a:rPr lang="en-IN" dirty="0"/>
              <a:t>                              text = "Add Expenses", </a:t>
            </a:r>
            <a:r>
              <a:rPr lang="en-IN" dirty="0" err="1"/>
              <a:t>color</a:t>
            </a:r>
            <a:r>
              <a:rPr lang="en-IN" dirty="0"/>
              <a:t> = </a:t>
            </a:r>
            <a:r>
              <a:rPr lang="en-IN" dirty="0" err="1"/>
              <a:t>Color.Black</a:t>
            </a:r>
            <a:r>
              <a:rPr lang="en-IN" dirty="0"/>
              <a:t>, </a:t>
            </a:r>
            <a:r>
              <a:rPr lang="en-IN" dirty="0" err="1"/>
              <a:t>fontSize</a:t>
            </a:r>
            <a:r>
              <a:rPr lang="en-IN" dirty="0"/>
              <a:t> = 14.sp,                                    </a:t>
            </a:r>
            <a:r>
              <a:rPr lang="en-IN" dirty="0" err="1"/>
              <a:t>textAlign</a:t>
            </a:r>
            <a:r>
              <a:rPr lang="en-IN" dirty="0"/>
              <a:t> = </a:t>
            </a:r>
            <a:r>
              <a:rPr lang="en-IN" dirty="0" err="1"/>
              <a:t>TextAlign.Center</a:t>
            </a:r>
            <a:r>
              <a:rPr lang="en-IN" dirty="0"/>
              <a:t>                        </a:t>
            </a:r>
          </a:p>
          <a:p>
            <a:pPr marL="0" indent="0">
              <a:buNone/>
            </a:pPr>
            <a:r>
              <a:rPr lang="en-IN" dirty="0"/>
              <a:t>        )   </a:t>
            </a:r>
          </a:p>
          <a:p>
            <a:pPr marL="0" indent="0">
              <a:buNone/>
            </a:pPr>
            <a:r>
              <a:rPr lang="en-IN" dirty="0"/>
              <a:t>                         }     </a:t>
            </a:r>
          </a:p>
          <a:p>
            <a:pPr marL="0" indent="0">
              <a:buNone/>
            </a:pPr>
            <a:r>
              <a:rPr lang="en-IN" dirty="0"/>
              <a:t>                       Spacer(modifier = </a:t>
            </a:r>
            <a:r>
              <a:rPr lang="en-IN" dirty="0" err="1"/>
              <a:t>Modifier.width</a:t>
            </a:r>
            <a:r>
              <a:rPr lang="en-IN" dirty="0"/>
              <a:t>(15.dp)) </a:t>
            </a:r>
          </a:p>
          <a:p>
            <a:pPr marL="0" indent="0">
              <a:buNone/>
            </a:pPr>
            <a:r>
              <a:rPr lang="en-IN" dirty="0"/>
              <a:t>                           Button(     </a:t>
            </a:r>
          </a:p>
          <a:p>
            <a:pPr marL="0" indent="0">
              <a:buNone/>
            </a:pPr>
            <a:r>
              <a:rPr lang="en-IN" dirty="0"/>
              <a:t>                           </a:t>
            </a:r>
            <a:r>
              <a:rPr lang="en-IN" dirty="0" err="1"/>
              <a:t>onClick</a:t>
            </a:r>
            <a:r>
              <a:rPr lang="en-IN" dirty="0"/>
              <a:t> = {</a:t>
            </a:r>
          </a:p>
          <a:p>
            <a:pPr marL="0" indent="0">
              <a:buNone/>
            </a:pPr>
            <a:r>
              <a:rPr lang="en-IN" dirty="0"/>
              <a:t>                                    </a:t>
            </a:r>
            <a:r>
              <a:rPr lang="en-IN" dirty="0" err="1"/>
              <a:t>startActivity</a:t>
            </a:r>
            <a:r>
              <a:rPr lang="en-IN" dirty="0"/>
              <a:t>(</a:t>
            </a:r>
          </a:p>
          <a:p>
            <a:pPr marL="0" indent="0">
              <a:buNone/>
            </a:pPr>
            <a:r>
              <a:rPr lang="en-IN" dirty="0"/>
              <a:t>                                        Intent(              </a:t>
            </a:r>
          </a:p>
          <a:p>
            <a:pPr marL="0" indent="0">
              <a:buNone/>
            </a:pPr>
            <a:r>
              <a:rPr lang="en-IN" dirty="0"/>
              <a:t>                              </a:t>
            </a:r>
            <a:r>
              <a:rPr lang="en-IN" dirty="0" err="1"/>
              <a:t>applicationContext</a:t>
            </a:r>
            <a:r>
              <a:rPr lang="en-IN" dirty="0"/>
              <a:t>,           </a:t>
            </a:r>
          </a:p>
          <a:p>
            <a:pPr marL="0" indent="0">
              <a:buNone/>
            </a:pPr>
            <a:r>
              <a:rPr lang="en-IN" dirty="0"/>
              <a:t>                                 </a:t>
            </a:r>
            <a:r>
              <a:rPr lang="en-IN" dirty="0" err="1"/>
              <a:t>SetLimitActivity</a:t>
            </a:r>
            <a:r>
              <a:rPr lang="en-IN" dirty="0"/>
              <a:t>::class.java  </a:t>
            </a:r>
          </a:p>
          <a:p>
            <a:pPr marL="0" indent="0">
              <a:buNone/>
            </a:pPr>
            <a:r>
              <a:rPr lang="en-IN" dirty="0"/>
              <a:t>                                      )</a:t>
            </a:r>
          </a:p>
        </p:txBody>
      </p:sp>
    </p:spTree>
    <p:extLst>
      <p:ext uri="{BB962C8B-B14F-4D97-AF65-F5344CB8AC3E}">
        <p14:creationId xmlns:p14="http://schemas.microsoft.com/office/powerpoint/2010/main" val="4122129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6695E3-4A0D-3100-A348-4AE39C974A5A}"/>
              </a:ext>
            </a:extLst>
          </p:cNvPr>
          <p:cNvSpPr>
            <a:spLocks noGrp="1"/>
          </p:cNvSpPr>
          <p:nvPr>
            <p:ph idx="1"/>
          </p:nvPr>
        </p:nvSpPr>
        <p:spPr>
          <a:xfrm>
            <a:off x="599768" y="275303"/>
            <a:ext cx="10754032" cy="5901660"/>
          </a:xfrm>
        </p:spPr>
        <p:txBody>
          <a:bodyPr>
            <a:normAutofit fontScale="55000" lnSpcReduction="20000"/>
          </a:bodyPr>
          <a:lstStyle/>
          <a:p>
            <a:pPr marL="0" indent="0">
              <a:buNone/>
            </a:pPr>
            <a:r>
              <a:rPr lang="en-IN" dirty="0"/>
              <a:t> },                            </a:t>
            </a:r>
          </a:p>
          <a:p>
            <a:pPr marL="0" indent="0">
              <a:buNone/>
            </a:pPr>
            <a:r>
              <a:rPr lang="en-IN" dirty="0"/>
              <a:t>    </a:t>
            </a:r>
            <a:r>
              <a:rPr lang="en-IN" dirty="0" err="1"/>
              <a:t>colors</a:t>
            </a:r>
            <a:r>
              <a:rPr lang="en-IN" dirty="0"/>
              <a:t> = </a:t>
            </a:r>
            <a:r>
              <a:rPr lang="en-IN" dirty="0" err="1"/>
              <a:t>ButtonDefaults.buttonColors</a:t>
            </a:r>
            <a:r>
              <a:rPr lang="en-IN" dirty="0"/>
              <a:t>(</a:t>
            </a:r>
            <a:r>
              <a:rPr lang="en-IN" dirty="0" err="1"/>
              <a:t>backgroundColor</a:t>
            </a:r>
            <a:r>
              <a:rPr lang="en-IN" dirty="0"/>
              <a:t> = </a:t>
            </a:r>
            <a:r>
              <a:rPr lang="en-IN" dirty="0" err="1"/>
              <a:t>Color.White</a:t>
            </a:r>
            <a:r>
              <a:rPr lang="en-IN" dirty="0"/>
              <a:t>),               </a:t>
            </a:r>
          </a:p>
          <a:p>
            <a:pPr marL="0" indent="0">
              <a:buNone/>
            </a:pPr>
            <a:r>
              <a:rPr lang="en-IN" dirty="0"/>
              <a:t>                 modifier = </a:t>
            </a:r>
            <a:r>
              <a:rPr lang="en-IN" dirty="0" err="1"/>
              <a:t>Modifier.size</a:t>
            </a:r>
            <a:r>
              <a:rPr lang="en-IN" dirty="0"/>
              <a:t>(height = 55.dp, width = 110.dp) </a:t>
            </a:r>
          </a:p>
          <a:p>
            <a:pPr marL="0" indent="0">
              <a:buNone/>
            </a:pPr>
            <a:r>
              <a:rPr lang="en-IN" dirty="0"/>
              <a:t>                           )                  </a:t>
            </a:r>
          </a:p>
          <a:p>
            <a:pPr marL="0" indent="0">
              <a:buNone/>
            </a:pPr>
            <a:r>
              <a:rPr lang="en-IN" dirty="0"/>
              <a:t>          {                           </a:t>
            </a:r>
          </a:p>
          <a:p>
            <a:pPr marL="0" indent="0">
              <a:buNone/>
            </a:pPr>
            <a:r>
              <a:rPr lang="en-IN" dirty="0"/>
              <a:t>     Text(               </a:t>
            </a:r>
          </a:p>
          <a:p>
            <a:pPr marL="0" indent="0">
              <a:buNone/>
            </a:pPr>
            <a:r>
              <a:rPr lang="en-IN" dirty="0"/>
              <a:t>                     text = "Set Limit", </a:t>
            </a:r>
            <a:r>
              <a:rPr lang="en-IN" dirty="0" err="1"/>
              <a:t>color</a:t>
            </a:r>
            <a:r>
              <a:rPr lang="en-IN" dirty="0"/>
              <a:t> = </a:t>
            </a:r>
            <a:r>
              <a:rPr lang="en-IN" dirty="0" err="1"/>
              <a:t>Color.Black</a:t>
            </a:r>
            <a:r>
              <a:rPr lang="en-IN" dirty="0"/>
              <a:t>, </a:t>
            </a:r>
            <a:r>
              <a:rPr lang="en-IN" dirty="0" err="1"/>
              <a:t>fontSize</a:t>
            </a:r>
            <a:r>
              <a:rPr lang="en-IN" dirty="0"/>
              <a:t> = 14.sp,                      </a:t>
            </a:r>
          </a:p>
          <a:p>
            <a:pPr marL="0" indent="0">
              <a:buNone/>
            </a:pPr>
            <a:r>
              <a:rPr lang="en-IN" dirty="0"/>
              <a:t>              </a:t>
            </a:r>
            <a:r>
              <a:rPr lang="en-IN" dirty="0" err="1"/>
              <a:t>textAlign</a:t>
            </a:r>
            <a:r>
              <a:rPr lang="en-IN" dirty="0"/>
              <a:t> = </a:t>
            </a:r>
            <a:r>
              <a:rPr lang="en-IN" dirty="0" err="1"/>
              <a:t>TextAlign.Center</a:t>
            </a:r>
            <a:r>
              <a:rPr lang="en-IN" dirty="0"/>
              <a:t>   </a:t>
            </a:r>
          </a:p>
          <a:p>
            <a:pPr marL="0" indent="0">
              <a:buNone/>
            </a:pPr>
            <a:r>
              <a:rPr lang="en-IN" dirty="0"/>
              <a:t>                             )                          </a:t>
            </a:r>
          </a:p>
          <a:p>
            <a:pPr marL="0" indent="0">
              <a:buNone/>
            </a:pPr>
            <a:r>
              <a:rPr lang="en-IN" dirty="0"/>
              <a:t>  }                  </a:t>
            </a:r>
          </a:p>
          <a:p>
            <a:pPr marL="0" indent="0">
              <a:buNone/>
            </a:pPr>
            <a:r>
              <a:rPr lang="en-IN" dirty="0"/>
              <a:t>          Spacer(modifier = </a:t>
            </a:r>
            <a:r>
              <a:rPr lang="en-IN" dirty="0" err="1"/>
              <a:t>Modifier.width</a:t>
            </a:r>
            <a:r>
              <a:rPr lang="en-IN" dirty="0"/>
              <a:t>(15.dp))  </a:t>
            </a:r>
          </a:p>
          <a:p>
            <a:pPr marL="0" indent="0">
              <a:buNone/>
            </a:pPr>
            <a:r>
              <a:rPr lang="en-IN" dirty="0"/>
              <a:t>                          Button(                      </a:t>
            </a:r>
          </a:p>
          <a:p>
            <a:pPr marL="0" indent="0">
              <a:buNone/>
            </a:pPr>
            <a:r>
              <a:rPr lang="en-IN" dirty="0"/>
              <a:t>          </a:t>
            </a:r>
            <a:r>
              <a:rPr lang="en-IN" dirty="0" err="1"/>
              <a:t>onClick</a:t>
            </a:r>
            <a:r>
              <a:rPr lang="en-IN" dirty="0"/>
              <a:t> = {                             </a:t>
            </a:r>
          </a:p>
          <a:p>
            <a:pPr marL="0" indent="0">
              <a:buNone/>
            </a:pPr>
            <a:r>
              <a:rPr lang="en-IN" dirty="0"/>
              <a:t>       </a:t>
            </a:r>
            <a:r>
              <a:rPr lang="en-IN" dirty="0" err="1"/>
              <a:t>startActivity</a:t>
            </a:r>
            <a:r>
              <a:rPr lang="en-IN" dirty="0"/>
              <a:t>(                </a:t>
            </a:r>
          </a:p>
          <a:p>
            <a:pPr marL="0" indent="0">
              <a:buNone/>
            </a:pPr>
            <a:r>
              <a:rPr lang="en-IN" dirty="0"/>
              <a:t>                        Intent</a:t>
            </a:r>
          </a:p>
          <a:p>
            <a:pPr marL="0" indent="0">
              <a:buNone/>
            </a:pPr>
            <a:r>
              <a:rPr lang="en-IN" dirty="0"/>
              <a:t>                                            </a:t>
            </a:r>
            <a:r>
              <a:rPr lang="en-IN" dirty="0" err="1"/>
              <a:t>applicationContext</a:t>
            </a:r>
            <a:r>
              <a:rPr lang="en-IN" dirty="0"/>
              <a:t>,  </a:t>
            </a:r>
          </a:p>
          <a:p>
            <a:pPr marL="0" indent="0">
              <a:buNone/>
            </a:pPr>
            <a:r>
              <a:rPr lang="en-IN" dirty="0"/>
              <a:t>                                          </a:t>
            </a:r>
            <a:r>
              <a:rPr lang="en-IN" dirty="0" err="1"/>
              <a:t>ViewRecordsActivity</a:t>
            </a:r>
            <a:r>
              <a:rPr lang="en-IN" dirty="0"/>
              <a:t>::class.java                </a:t>
            </a:r>
          </a:p>
          <a:p>
            <a:pPr marL="0" indent="0">
              <a:buNone/>
            </a:pPr>
            <a:r>
              <a:rPr lang="en-IN" dirty="0"/>
              <a:t>                        )                          </a:t>
            </a:r>
          </a:p>
          <a:p>
            <a:pPr marL="0" indent="0">
              <a:buNone/>
            </a:pPr>
            <a:r>
              <a:rPr lang="en-IN" dirty="0"/>
              <a:t>          )                       </a:t>
            </a:r>
          </a:p>
          <a:p>
            <a:pPr marL="0" indent="0">
              <a:buNone/>
            </a:pPr>
            <a:r>
              <a:rPr lang="en-IN" dirty="0"/>
              <a:t>         },</a:t>
            </a:r>
          </a:p>
        </p:txBody>
      </p:sp>
    </p:spTree>
    <p:extLst>
      <p:ext uri="{BB962C8B-B14F-4D97-AF65-F5344CB8AC3E}">
        <p14:creationId xmlns:p14="http://schemas.microsoft.com/office/powerpoint/2010/main" val="3324552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B13EC0-D258-C1B7-6CA9-9F9BD3BEBDA7}"/>
              </a:ext>
            </a:extLst>
          </p:cNvPr>
          <p:cNvSpPr>
            <a:spLocks noGrp="1"/>
          </p:cNvSpPr>
          <p:nvPr>
            <p:ph idx="1"/>
          </p:nvPr>
        </p:nvSpPr>
        <p:spPr>
          <a:xfrm>
            <a:off x="580103" y="314632"/>
            <a:ext cx="10773697" cy="6253316"/>
          </a:xfrm>
        </p:spPr>
        <p:txBody>
          <a:bodyPr>
            <a:normAutofit fontScale="47500" lnSpcReduction="20000"/>
          </a:bodyPr>
          <a:lstStyle/>
          <a:p>
            <a:pPr marL="0" indent="0">
              <a:buNone/>
            </a:pPr>
            <a:r>
              <a:rPr lang="en-IN" dirty="0"/>
              <a:t> </a:t>
            </a:r>
            <a:r>
              <a:rPr lang="en-IN" dirty="0" err="1"/>
              <a:t>colors</a:t>
            </a:r>
            <a:r>
              <a:rPr lang="en-IN" dirty="0"/>
              <a:t> = </a:t>
            </a:r>
            <a:r>
              <a:rPr lang="en-IN" dirty="0" err="1"/>
              <a:t>ButtonDefaults.buttonColors</a:t>
            </a:r>
            <a:r>
              <a:rPr lang="en-IN" dirty="0"/>
              <a:t>(</a:t>
            </a:r>
            <a:r>
              <a:rPr lang="en-IN" dirty="0" err="1"/>
              <a:t>backgroundColor</a:t>
            </a:r>
            <a:r>
              <a:rPr lang="en-IN" dirty="0"/>
              <a:t> = </a:t>
            </a:r>
            <a:r>
              <a:rPr lang="en-IN" dirty="0" err="1"/>
              <a:t>Color.White</a:t>
            </a:r>
            <a:r>
              <a:rPr lang="en-IN" dirty="0"/>
              <a:t>),                                modifier = </a:t>
            </a:r>
            <a:r>
              <a:rPr lang="en-IN" dirty="0" err="1"/>
              <a:t>Modifier.size</a:t>
            </a:r>
            <a:r>
              <a:rPr lang="en-IN" dirty="0"/>
              <a:t>(height = 55.dp, width = 110.dp) </a:t>
            </a:r>
          </a:p>
          <a:p>
            <a:pPr marL="0" indent="0">
              <a:buNone/>
            </a:pPr>
            <a:r>
              <a:rPr lang="en-IN" dirty="0"/>
              <a:t>                           )                       </a:t>
            </a:r>
          </a:p>
          <a:p>
            <a:pPr marL="0" indent="0">
              <a:buNone/>
            </a:pPr>
            <a:r>
              <a:rPr lang="en-IN" dirty="0"/>
              <a:t>     {</a:t>
            </a:r>
          </a:p>
          <a:p>
            <a:pPr marL="0" indent="0">
              <a:buNone/>
            </a:pPr>
            <a:r>
              <a:rPr lang="en-IN" dirty="0"/>
              <a:t>                                Text(       </a:t>
            </a:r>
          </a:p>
          <a:p>
            <a:pPr marL="0" indent="0">
              <a:buNone/>
            </a:pPr>
            <a:r>
              <a:rPr lang="en-IN" dirty="0"/>
              <a:t>                             text = "View Records", </a:t>
            </a:r>
            <a:r>
              <a:rPr lang="en-IN" dirty="0" err="1"/>
              <a:t>color</a:t>
            </a:r>
            <a:r>
              <a:rPr lang="en-IN" dirty="0"/>
              <a:t> = </a:t>
            </a:r>
            <a:r>
              <a:rPr lang="en-IN" dirty="0" err="1"/>
              <a:t>Color.Black</a:t>
            </a:r>
            <a:r>
              <a:rPr lang="en-IN" dirty="0"/>
              <a:t>, </a:t>
            </a:r>
            <a:r>
              <a:rPr lang="en-IN" dirty="0" err="1"/>
              <a:t>fontSize</a:t>
            </a:r>
            <a:r>
              <a:rPr lang="en-IN" dirty="0"/>
              <a:t> = 14.sp,</a:t>
            </a:r>
          </a:p>
          <a:p>
            <a:pPr marL="0" indent="0">
              <a:buNone/>
            </a:pPr>
            <a:r>
              <a:rPr lang="en-IN" dirty="0"/>
              <a:t>                                    </a:t>
            </a:r>
            <a:r>
              <a:rPr lang="en-IN" dirty="0" err="1"/>
              <a:t>textAlign</a:t>
            </a:r>
            <a:r>
              <a:rPr lang="en-IN" dirty="0"/>
              <a:t> = </a:t>
            </a:r>
            <a:r>
              <a:rPr lang="en-IN" dirty="0" err="1"/>
              <a:t>TextAlign.Center</a:t>
            </a:r>
            <a:r>
              <a:rPr lang="en-IN" dirty="0"/>
              <a:t>                                )                            }              </a:t>
            </a:r>
          </a:p>
          <a:p>
            <a:pPr marL="0" indent="0">
              <a:buNone/>
            </a:pPr>
            <a:r>
              <a:rPr lang="en-IN" dirty="0"/>
              <a:t>          }  </a:t>
            </a:r>
          </a:p>
          <a:p>
            <a:pPr marL="0" indent="0">
              <a:buNone/>
            </a:pPr>
            <a:r>
              <a:rPr lang="en-IN" dirty="0"/>
              <a:t>                  )    </a:t>
            </a:r>
          </a:p>
          <a:p>
            <a:pPr marL="0" indent="0">
              <a:buNone/>
            </a:pPr>
            <a:r>
              <a:rPr lang="en-IN" dirty="0"/>
              <a:t>            }    </a:t>
            </a:r>
          </a:p>
          <a:p>
            <a:pPr marL="0" indent="0">
              <a:buNone/>
            </a:pPr>
            <a:r>
              <a:rPr lang="en-IN" dirty="0"/>
              <a:t>        )</a:t>
            </a:r>
          </a:p>
          <a:p>
            <a:pPr marL="0" indent="0">
              <a:buNone/>
            </a:pPr>
            <a:r>
              <a:rPr lang="en-IN" dirty="0"/>
              <a:t> {</a:t>
            </a:r>
          </a:p>
          <a:p>
            <a:pPr marL="0" indent="0">
              <a:buNone/>
            </a:pPr>
            <a:r>
              <a:rPr lang="en-IN" dirty="0"/>
              <a:t>                </a:t>
            </a:r>
            <a:r>
              <a:rPr lang="en-IN" dirty="0" err="1"/>
              <a:t>AddExpenses</a:t>
            </a:r>
            <a:r>
              <a:rPr lang="en-IN" dirty="0"/>
              <a:t>(this, </a:t>
            </a:r>
            <a:r>
              <a:rPr lang="en-IN" dirty="0" err="1"/>
              <a:t>itemsDatabaseHelper</a:t>
            </a:r>
            <a:r>
              <a:rPr lang="en-IN" dirty="0"/>
              <a:t>, </a:t>
            </a:r>
            <a:r>
              <a:rPr lang="en-IN" dirty="0" err="1"/>
              <a:t>expenseDatabaseHelper</a:t>
            </a:r>
            <a:r>
              <a:rPr lang="en-IN" dirty="0"/>
              <a:t>)      </a:t>
            </a:r>
          </a:p>
          <a:p>
            <a:pPr marL="0" indent="0">
              <a:buNone/>
            </a:pPr>
            <a:r>
              <a:rPr lang="en-IN" dirty="0"/>
              <a:t>      }   </a:t>
            </a:r>
          </a:p>
          <a:p>
            <a:pPr marL="0" indent="0">
              <a:buNone/>
            </a:pPr>
            <a:r>
              <a:rPr lang="en-IN" dirty="0"/>
              <a:t>     } </a:t>
            </a:r>
          </a:p>
          <a:p>
            <a:pPr marL="0" indent="0">
              <a:buNone/>
            </a:pPr>
            <a:r>
              <a:rPr lang="en-IN" dirty="0"/>
              <a:t>   }}</a:t>
            </a:r>
          </a:p>
          <a:p>
            <a:pPr marL="0" indent="0">
              <a:buNone/>
            </a:pPr>
            <a:r>
              <a:rPr lang="en-IN" dirty="0"/>
              <a:t>@SuppressLint("Range")@Composablefun </a:t>
            </a:r>
            <a:r>
              <a:rPr lang="en-IN" dirty="0" err="1"/>
              <a:t>AddExpenses</a:t>
            </a:r>
            <a:r>
              <a:rPr lang="en-IN" dirty="0"/>
              <a:t>(context: Context, </a:t>
            </a:r>
            <a:r>
              <a:rPr lang="en-IN" dirty="0" err="1"/>
              <a:t>itemsDatabaseHelper</a:t>
            </a:r>
            <a:r>
              <a:rPr lang="en-IN" dirty="0"/>
              <a:t>: </a:t>
            </a:r>
            <a:r>
              <a:rPr lang="en-IN" dirty="0" err="1"/>
              <a:t>ItemsDatabaseHelper</a:t>
            </a:r>
            <a:r>
              <a:rPr lang="en-IN" dirty="0"/>
              <a:t>, </a:t>
            </a:r>
            <a:r>
              <a:rPr lang="en-IN" dirty="0" err="1"/>
              <a:t>expenseDatabaseHelper</a:t>
            </a:r>
            <a:r>
              <a:rPr lang="en-IN" dirty="0"/>
              <a:t>: </a:t>
            </a:r>
            <a:r>
              <a:rPr lang="en-IN" dirty="0" err="1"/>
              <a:t>ExpenseDatabaseHelper</a:t>
            </a:r>
            <a:r>
              <a:rPr lang="en-IN" dirty="0"/>
              <a:t>) </a:t>
            </a:r>
          </a:p>
          <a:p>
            <a:pPr marL="0" indent="0">
              <a:buNone/>
            </a:pPr>
            <a:r>
              <a:rPr lang="en-IN" dirty="0"/>
              <a:t>{ </a:t>
            </a:r>
          </a:p>
          <a:p>
            <a:pPr marL="0" indent="0">
              <a:buNone/>
            </a:pPr>
            <a:r>
              <a:rPr lang="en-IN" dirty="0"/>
              <a:t>   Column(   </a:t>
            </a:r>
          </a:p>
          <a:p>
            <a:pPr marL="0" indent="0">
              <a:buNone/>
            </a:pPr>
            <a:r>
              <a:rPr lang="en-IN" dirty="0"/>
              <a:t>     modifier = Modifier </a:t>
            </a:r>
          </a:p>
          <a:p>
            <a:pPr marL="0" indent="0">
              <a:buNone/>
            </a:pPr>
            <a:r>
              <a:rPr lang="en-IN" dirty="0"/>
              <a:t>           .padding(top = 100.dp, start = 30.dp)           </a:t>
            </a:r>
          </a:p>
          <a:p>
            <a:pPr marL="0" indent="0">
              <a:buNone/>
            </a:pPr>
            <a:r>
              <a:rPr lang="en-IN" dirty="0"/>
              <a:t> .</a:t>
            </a:r>
            <a:r>
              <a:rPr lang="en-IN" dirty="0" err="1"/>
              <a:t>fillMaxHeight</a:t>
            </a:r>
            <a:r>
              <a:rPr lang="en-IN" dirty="0"/>
              <a:t>()        </a:t>
            </a:r>
          </a:p>
          <a:p>
            <a:pPr marL="0" indent="0">
              <a:buNone/>
            </a:pPr>
            <a:r>
              <a:rPr lang="en-IN" dirty="0"/>
              <a:t>    .</a:t>
            </a:r>
            <a:r>
              <a:rPr lang="en-IN" dirty="0" err="1"/>
              <a:t>fillMaxWidth</a:t>
            </a:r>
            <a:r>
              <a:rPr lang="en-IN" dirty="0"/>
              <a:t>(), </a:t>
            </a:r>
          </a:p>
          <a:p>
            <a:pPr marL="0" indent="0">
              <a:buNone/>
            </a:pPr>
            <a:r>
              <a:rPr lang="en-IN" dirty="0"/>
              <a:t>       </a:t>
            </a:r>
            <a:r>
              <a:rPr lang="en-IN" dirty="0" err="1"/>
              <a:t>horizontalAlignment</a:t>
            </a:r>
            <a:r>
              <a:rPr lang="en-IN" dirty="0"/>
              <a:t> = </a:t>
            </a:r>
            <a:r>
              <a:rPr lang="en-IN" dirty="0" err="1"/>
              <a:t>Alignment.Start</a:t>
            </a:r>
            <a:r>
              <a:rPr lang="en-IN" dirty="0"/>
              <a:t>    ) {</a:t>
            </a:r>
          </a:p>
        </p:txBody>
      </p:sp>
    </p:spTree>
    <p:extLst>
      <p:ext uri="{BB962C8B-B14F-4D97-AF65-F5344CB8AC3E}">
        <p14:creationId xmlns:p14="http://schemas.microsoft.com/office/powerpoint/2010/main" val="2813873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D9A79A-DE2A-682F-267F-94682633EF41}"/>
              </a:ext>
            </a:extLst>
          </p:cNvPr>
          <p:cNvSpPr>
            <a:spLocks noGrp="1"/>
          </p:cNvSpPr>
          <p:nvPr>
            <p:ph idx="1"/>
          </p:nvPr>
        </p:nvSpPr>
        <p:spPr>
          <a:xfrm>
            <a:off x="461963" y="138112"/>
            <a:ext cx="10891837" cy="6321681"/>
          </a:xfrm>
        </p:spPr>
        <p:txBody>
          <a:bodyPr>
            <a:normAutofit fontScale="62500" lnSpcReduction="20000"/>
          </a:bodyPr>
          <a:lstStyle/>
          <a:p>
            <a:pPr marL="0" indent="0">
              <a:buNone/>
            </a:pPr>
            <a:r>
              <a:rPr lang="en-IN" dirty="0" err="1"/>
              <a:t>val</a:t>
            </a:r>
            <a:r>
              <a:rPr lang="en-IN" dirty="0"/>
              <a:t> </a:t>
            </a:r>
            <a:r>
              <a:rPr lang="en-IN" dirty="0" err="1"/>
              <a:t>mContext</a:t>
            </a:r>
            <a:r>
              <a:rPr lang="en-IN" dirty="0"/>
              <a:t> = </a:t>
            </a:r>
            <a:r>
              <a:rPr lang="en-IN" dirty="0" err="1"/>
              <a:t>LocalContext.current</a:t>
            </a:r>
            <a:r>
              <a:rPr lang="en-IN" dirty="0"/>
              <a:t> </a:t>
            </a:r>
          </a:p>
          <a:p>
            <a:pPr marL="0" indent="0">
              <a:buNone/>
            </a:pPr>
            <a:r>
              <a:rPr lang="en-IN" dirty="0"/>
              <a:t>       var items by remember { </a:t>
            </a:r>
            <a:r>
              <a:rPr lang="en-IN" dirty="0" err="1"/>
              <a:t>mutableStateOf</a:t>
            </a:r>
            <a:r>
              <a:rPr lang="en-IN" dirty="0"/>
              <a:t>("") }   </a:t>
            </a:r>
          </a:p>
          <a:p>
            <a:pPr marL="0" indent="0">
              <a:buNone/>
            </a:pPr>
            <a:r>
              <a:rPr lang="en-IN" dirty="0"/>
              <a:t>     var quantity by remember { </a:t>
            </a:r>
            <a:r>
              <a:rPr lang="en-IN" dirty="0" err="1"/>
              <a:t>mutableStateOf</a:t>
            </a:r>
            <a:r>
              <a:rPr lang="en-IN" dirty="0"/>
              <a:t>("") }    </a:t>
            </a:r>
          </a:p>
          <a:p>
            <a:pPr marL="0" indent="0">
              <a:buNone/>
            </a:pPr>
            <a:r>
              <a:rPr lang="en-IN" dirty="0"/>
              <a:t>    var cost by remember { </a:t>
            </a:r>
            <a:r>
              <a:rPr lang="en-IN" dirty="0" err="1"/>
              <a:t>mutableStateOf</a:t>
            </a:r>
            <a:r>
              <a:rPr lang="en-IN" dirty="0"/>
              <a:t>("") }     </a:t>
            </a:r>
          </a:p>
          <a:p>
            <a:pPr marL="0" indent="0">
              <a:buNone/>
            </a:pPr>
            <a:r>
              <a:rPr lang="en-IN" dirty="0"/>
              <a:t>   var error by remember { </a:t>
            </a:r>
            <a:r>
              <a:rPr lang="en-IN" dirty="0" err="1"/>
              <a:t>mutableStateOf</a:t>
            </a:r>
            <a:r>
              <a:rPr lang="en-IN" dirty="0"/>
              <a:t>("") }      </a:t>
            </a:r>
          </a:p>
          <a:p>
            <a:pPr marL="0" indent="0">
              <a:buNone/>
            </a:pPr>
            <a:r>
              <a:rPr lang="en-IN" dirty="0"/>
              <a:t>  Text(text = "Item Name", </a:t>
            </a:r>
            <a:r>
              <a:rPr lang="en-IN" dirty="0" err="1"/>
              <a:t>fontWeight</a:t>
            </a:r>
            <a:r>
              <a:rPr lang="en-IN" dirty="0"/>
              <a:t> = </a:t>
            </a:r>
            <a:r>
              <a:rPr lang="en-IN" dirty="0" err="1"/>
              <a:t>FontWeight.Bold</a:t>
            </a:r>
            <a:r>
              <a:rPr lang="en-IN" dirty="0"/>
              <a:t>, </a:t>
            </a:r>
            <a:r>
              <a:rPr lang="en-IN" dirty="0" err="1"/>
              <a:t>fontSize</a:t>
            </a:r>
            <a:r>
              <a:rPr lang="en-IN" dirty="0"/>
              <a:t> = 20.sp)        Spacer(modifier = </a:t>
            </a:r>
            <a:r>
              <a:rPr lang="en-IN" dirty="0" err="1"/>
              <a:t>Modifier.height</a:t>
            </a:r>
            <a:r>
              <a:rPr lang="en-IN" dirty="0"/>
              <a:t>(10.dp))   </a:t>
            </a:r>
          </a:p>
          <a:p>
            <a:pPr marL="0" indent="0">
              <a:buNone/>
            </a:pPr>
            <a:r>
              <a:rPr lang="en-IN" dirty="0"/>
              <a:t>     </a:t>
            </a:r>
            <a:r>
              <a:rPr lang="en-IN" dirty="0" err="1"/>
              <a:t>TextField</a:t>
            </a:r>
            <a:r>
              <a:rPr lang="en-IN" dirty="0"/>
              <a:t>(value = items, </a:t>
            </a:r>
            <a:r>
              <a:rPr lang="en-IN" dirty="0" err="1"/>
              <a:t>onValueChange</a:t>
            </a:r>
            <a:r>
              <a:rPr lang="en-IN" dirty="0"/>
              <a:t> = { items = it },  </a:t>
            </a:r>
          </a:p>
          <a:p>
            <a:pPr marL="0" indent="0">
              <a:buNone/>
            </a:pPr>
            <a:r>
              <a:rPr lang="en-IN" dirty="0"/>
              <a:t>          label = { Text(text = "Item Name") })    </a:t>
            </a:r>
          </a:p>
          <a:p>
            <a:pPr marL="0" indent="0">
              <a:buNone/>
            </a:pPr>
            <a:r>
              <a:rPr lang="en-IN" dirty="0"/>
              <a:t>    Spacer(modifier = </a:t>
            </a:r>
            <a:r>
              <a:rPr lang="en-IN" dirty="0" err="1"/>
              <a:t>Modifier.height</a:t>
            </a:r>
            <a:r>
              <a:rPr lang="en-IN" dirty="0"/>
              <a:t>(20.dp)) </a:t>
            </a:r>
          </a:p>
          <a:p>
            <a:pPr marL="0" indent="0">
              <a:buNone/>
            </a:pPr>
            <a:r>
              <a:rPr lang="en-IN" dirty="0"/>
              <a:t>       Text(text = "Quantity of item", </a:t>
            </a:r>
            <a:r>
              <a:rPr lang="en-IN" dirty="0" err="1"/>
              <a:t>fontWeight</a:t>
            </a:r>
            <a:r>
              <a:rPr lang="en-IN" dirty="0"/>
              <a:t> = </a:t>
            </a:r>
            <a:r>
              <a:rPr lang="en-IN" dirty="0" err="1"/>
              <a:t>FontWeight.Bold</a:t>
            </a:r>
            <a:r>
              <a:rPr lang="en-IN" dirty="0"/>
              <a:t>, </a:t>
            </a:r>
            <a:r>
              <a:rPr lang="en-IN" dirty="0" err="1"/>
              <a:t>fontSize</a:t>
            </a:r>
            <a:r>
              <a:rPr lang="en-IN" dirty="0"/>
              <a:t> = 20.sp) </a:t>
            </a:r>
          </a:p>
          <a:p>
            <a:pPr marL="0" indent="0">
              <a:buNone/>
            </a:pPr>
            <a:r>
              <a:rPr lang="en-IN" dirty="0"/>
              <a:t>       Spacer(modifier = </a:t>
            </a:r>
            <a:r>
              <a:rPr lang="en-IN" dirty="0" err="1"/>
              <a:t>Modifier.height</a:t>
            </a:r>
            <a:r>
              <a:rPr lang="en-IN" dirty="0"/>
              <a:t>(10.dp))   </a:t>
            </a:r>
          </a:p>
          <a:p>
            <a:pPr marL="0" indent="0">
              <a:buNone/>
            </a:pPr>
            <a:r>
              <a:rPr lang="en-IN" dirty="0"/>
              <a:t>     </a:t>
            </a:r>
            <a:r>
              <a:rPr lang="en-IN" dirty="0" err="1"/>
              <a:t>TextField</a:t>
            </a:r>
            <a:r>
              <a:rPr lang="en-IN" dirty="0"/>
              <a:t>(value = quantity, </a:t>
            </a:r>
            <a:r>
              <a:rPr lang="en-IN" dirty="0" err="1"/>
              <a:t>onValueChange</a:t>
            </a:r>
            <a:r>
              <a:rPr lang="en-IN" dirty="0"/>
              <a:t> = { quantity = it }, </a:t>
            </a:r>
          </a:p>
          <a:p>
            <a:pPr marL="0" indent="0">
              <a:buNone/>
            </a:pPr>
            <a:r>
              <a:rPr lang="en-IN" dirty="0"/>
              <a:t>           label = { Text(text = "Quantity") })   </a:t>
            </a:r>
          </a:p>
          <a:p>
            <a:pPr marL="0" indent="0">
              <a:buNone/>
            </a:pPr>
            <a:r>
              <a:rPr lang="en-IN" dirty="0"/>
              <a:t>     Spacer(modifier = </a:t>
            </a:r>
            <a:r>
              <a:rPr lang="en-IN" dirty="0" err="1"/>
              <a:t>Modifier.height</a:t>
            </a:r>
            <a:r>
              <a:rPr lang="en-IN" dirty="0"/>
              <a:t>(20.dp))</a:t>
            </a:r>
          </a:p>
          <a:p>
            <a:pPr marL="0" indent="0">
              <a:buNone/>
            </a:pPr>
            <a:r>
              <a:rPr lang="en-IN" dirty="0"/>
              <a:t>        Text(text = "Cost of the item", </a:t>
            </a:r>
            <a:r>
              <a:rPr lang="en-IN" dirty="0" err="1"/>
              <a:t>fontWeight</a:t>
            </a:r>
            <a:r>
              <a:rPr lang="en-IN" dirty="0"/>
              <a:t> = </a:t>
            </a:r>
            <a:r>
              <a:rPr lang="en-IN" dirty="0" err="1"/>
              <a:t>FontWeight.Bold</a:t>
            </a:r>
            <a:r>
              <a:rPr lang="en-IN" dirty="0"/>
              <a:t>, </a:t>
            </a:r>
            <a:r>
              <a:rPr lang="en-IN" dirty="0" err="1"/>
              <a:t>fontSize</a:t>
            </a:r>
            <a:r>
              <a:rPr lang="en-IN" dirty="0"/>
              <a:t> = 20.sp) </a:t>
            </a:r>
          </a:p>
          <a:p>
            <a:pPr marL="0" indent="0">
              <a:buNone/>
            </a:pPr>
            <a:r>
              <a:rPr lang="en-IN" dirty="0"/>
              <a:t>       Spacer(modifier = </a:t>
            </a:r>
            <a:r>
              <a:rPr lang="en-IN" dirty="0" err="1"/>
              <a:t>Modifier.height</a:t>
            </a:r>
            <a:r>
              <a:rPr lang="en-IN" dirty="0"/>
              <a:t>(10.dp))  </a:t>
            </a:r>
          </a:p>
          <a:p>
            <a:pPr marL="0" indent="0">
              <a:buNone/>
            </a:pPr>
            <a:r>
              <a:rPr lang="en-IN" dirty="0"/>
              <a:t>      </a:t>
            </a:r>
            <a:r>
              <a:rPr lang="en-IN" dirty="0" err="1"/>
              <a:t>TextField</a:t>
            </a:r>
            <a:r>
              <a:rPr lang="en-IN" dirty="0"/>
              <a:t>(value = cost, </a:t>
            </a:r>
            <a:r>
              <a:rPr lang="en-IN" dirty="0" err="1"/>
              <a:t>onValueChange</a:t>
            </a:r>
            <a:r>
              <a:rPr lang="en-IN" dirty="0"/>
              <a:t> = { cost = it },         </a:t>
            </a:r>
          </a:p>
          <a:p>
            <a:pPr marL="0" indent="0">
              <a:buNone/>
            </a:pPr>
            <a:r>
              <a:rPr lang="en-IN" dirty="0"/>
              <a:t>   label = { Text(text = "Cost") }) </a:t>
            </a:r>
          </a:p>
          <a:p>
            <a:pPr marL="0" indent="0">
              <a:buNone/>
            </a:pPr>
            <a:r>
              <a:rPr lang="en-IN" dirty="0"/>
              <a:t>       Spacer(modifier = </a:t>
            </a:r>
            <a:r>
              <a:rPr lang="en-IN" dirty="0" err="1"/>
              <a:t>Modifier.height</a:t>
            </a:r>
            <a:r>
              <a:rPr lang="en-IN" dirty="0"/>
              <a:t>(20.dp))</a:t>
            </a:r>
          </a:p>
        </p:txBody>
      </p:sp>
    </p:spTree>
    <p:extLst>
      <p:ext uri="{BB962C8B-B14F-4D97-AF65-F5344CB8AC3E}">
        <p14:creationId xmlns:p14="http://schemas.microsoft.com/office/powerpoint/2010/main" val="1551604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C4B2C4-CAE5-8C86-99E2-EED79A793BA2}"/>
              </a:ext>
            </a:extLst>
          </p:cNvPr>
          <p:cNvSpPr>
            <a:spLocks noGrp="1"/>
          </p:cNvSpPr>
          <p:nvPr>
            <p:ph idx="1"/>
          </p:nvPr>
        </p:nvSpPr>
        <p:spPr>
          <a:xfrm>
            <a:off x="353961" y="275304"/>
            <a:ext cx="10999839" cy="5901660"/>
          </a:xfrm>
        </p:spPr>
        <p:txBody>
          <a:bodyPr>
            <a:normAutofit fontScale="47500" lnSpcReduction="20000"/>
          </a:bodyPr>
          <a:lstStyle/>
          <a:p>
            <a:pPr marL="0" indent="0">
              <a:buNone/>
            </a:pPr>
            <a:r>
              <a:rPr lang="en-IN" dirty="0"/>
              <a:t>       if (</a:t>
            </a:r>
            <a:r>
              <a:rPr lang="en-IN" dirty="0" err="1"/>
              <a:t>error.isNotEmpty</a:t>
            </a:r>
            <a:r>
              <a:rPr lang="en-IN" dirty="0"/>
              <a:t>()) {      </a:t>
            </a:r>
          </a:p>
          <a:p>
            <a:pPr marL="0" indent="0">
              <a:buNone/>
            </a:pPr>
            <a:r>
              <a:rPr lang="en-IN" dirty="0"/>
              <a:t>      Text(          </a:t>
            </a:r>
          </a:p>
          <a:p>
            <a:pPr marL="0" indent="0">
              <a:buNone/>
            </a:pPr>
            <a:r>
              <a:rPr lang="en-IN" dirty="0"/>
              <a:t>      text = error,   </a:t>
            </a:r>
          </a:p>
          <a:p>
            <a:pPr marL="0" indent="0">
              <a:buNone/>
            </a:pPr>
            <a:r>
              <a:rPr lang="en-IN" dirty="0"/>
              <a:t>             </a:t>
            </a:r>
            <a:r>
              <a:rPr lang="en-IN" dirty="0" err="1"/>
              <a:t>color</a:t>
            </a:r>
            <a:r>
              <a:rPr lang="en-IN" dirty="0"/>
              <a:t> = </a:t>
            </a:r>
            <a:r>
              <a:rPr lang="en-IN" dirty="0" err="1"/>
              <a:t>MaterialTheme.colors.error</a:t>
            </a:r>
            <a:r>
              <a:rPr lang="en-IN" dirty="0"/>
              <a:t>,       </a:t>
            </a:r>
          </a:p>
          <a:p>
            <a:pPr marL="0" indent="0">
              <a:buNone/>
            </a:pPr>
            <a:r>
              <a:rPr lang="en-IN" dirty="0"/>
              <a:t>         modifier = </a:t>
            </a:r>
            <a:r>
              <a:rPr lang="en-IN" dirty="0" err="1"/>
              <a:t>Modifier.padding</a:t>
            </a:r>
            <a:r>
              <a:rPr lang="en-IN" dirty="0"/>
              <a:t>(vertical = 16.dp)    </a:t>
            </a:r>
          </a:p>
          <a:p>
            <a:pPr marL="0" indent="0">
              <a:buNone/>
            </a:pPr>
            <a:r>
              <a:rPr lang="en-IN" dirty="0"/>
              <a:t>        )        }  </a:t>
            </a:r>
          </a:p>
          <a:p>
            <a:pPr marL="0" indent="0">
              <a:buNone/>
            </a:pPr>
            <a:r>
              <a:rPr lang="en-IN" dirty="0"/>
              <a:t>      Button(</a:t>
            </a:r>
            <a:r>
              <a:rPr lang="en-IN" dirty="0" err="1"/>
              <a:t>onClick</a:t>
            </a:r>
            <a:r>
              <a:rPr lang="en-IN" dirty="0"/>
              <a:t> = {  </a:t>
            </a:r>
          </a:p>
          <a:p>
            <a:pPr marL="0" indent="0">
              <a:buNone/>
            </a:pPr>
            <a:r>
              <a:rPr lang="en-IN" dirty="0"/>
              <a:t>          if (</a:t>
            </a:r>
            <a:r>
              <a:rPr lang="en-IN" dirty="0" err="1"/>
              <a:t>items.isNotEmpty</a:t>
            </a:r>
            <a:r>
              <a:rPr lang="en-IN" dirty="0"/>
              <a:t>() &amp;&amp; </a:t>
            </a:r>
            <a:r>
              <a:rPr lang="en-IN" dirty="0" err="1"/>
              <a:t>quantity.isNotEmpty</a:t>
            </a:r>
            <a:r>
              <a:rPr lang="en-IN" dirty="0"/>
              <a:t>() &amp;&amp; </a:t>
            </a:r>
            <a:r>
              <a:rPr lang="en-IN" dirty="0" err="1"/>
              <a:t>cost.isNotEmpty</a:t>
            </a:r>
            <a:r>
              <a:rPr lang="en-IN" dirty="0"/>
              <a:t>()) {                </a:t>
            </a:r>
            <a:r>
              <a:rPr lang="en-IN" dirty="0" err="1"/>
              <a:t>val</a:t>
            </a:r>
            <a:r>
              <a:rPr lang="en-IN" dirty="0"/>
              <a:t> items = Items(           </a:t>
            </a:r>
          </a:p>
          <a:p>
            <a:pPr marL="0" indent="0">
              <a:buNone/>
            </a:pPr>
            <a:r>
              <a:rPr lang="en-IN" dirty="0"/>
              <a:t>         id = null,   </a:t>
            </a:r>
          </a:p>
          <a:p>
            <a:pPr marL="0" indent="0">
              <a:buNone/>
            </a:pPr>
            <a:r>
              <a:rPr lang="en-IN" dirty="0"/>
              <a:t>                 </a:t>
            </a:r>
            <a:r>
              <a:rPr lang="en-IN" dirty="0" err="1"/>
              <a:t>itemName</a:t>
            </a:r>
            <a:r>
              <a:rPr lang="en-IN" dirty="0"/>
              <a:t> = items,    </a:t>
            </a:r>
          </a:p>
          <a:p>
            <a:pPr marL="0" indent="0">
              <a:buNone/>
            </a:pPr>
            <a:r>
              <a:rPr lang="en-IN" dirty="0"/>
              <a:t>                quantity = quantity,     </a:t>
            </a:r>
          </a:p>
          <a:p>
            <a:pPr marL="0" indent="0">
              <a:buNone/>
            </a:pPr>
            <a:r>
              <a:rPr lang="en-IN" dirty="0"/>
              <a:t>               cost = cost       </a:t>
            </a:r>
          </a:p>
          <a:p>
            <a:pPr marL="0" indent="0">
              <a:buNone/>
            </a:pPr>
            <a:r>
              <a:rPr lang="en-IN" dirty="0"/>
              <a:t>         )           </a:t>
            </a:r>
          </a:p>
          <a:p>
            <a:pPr marL="0" indent="0">
              <a:buNone/>
            </a:pPr>
            <a:r>
              <a:rPr lang="en-IN" dirty="0"/>
              <a:t>    </a:t>
            </a:r>
            <a:r>
              <a:rPr lang="en-IN" dirty="0" err="1"/>
              <a:t>val</a:t>
            </a:r>
            <a:r>
              <a:rPr lang="en-IN" dirty="0"/>
              <a:t> limit= </a:t>
            </a:r>
            <a:r>
              <a:rPr lang="en-IN" dirty="0" err="1"/>
              <a:t>expenseDatabaseHelper.getExpenseAmount</a:t>
            </a:r>
            <a:r>
              <a:rPr lang="en-IN" dirty="0"/>
              <a:t>(1)       </a:t>
            </a:r>
          </a:p>
          <a:p>
            <a:pPr marL="0" indent="0">
              <a:buNone/>
            </a:pPr>
            <a:r>
              <a:rPr lang="en-IN" dirty="0"/>
              <a:t>         </a:t>
            </a:r>
            <a:r>
              <a:rPr lang="en-IN" dirty="0" err="1"/>
              <a:t>val</a:t>
            </a:r>
            <a:r>
              <a:rPr lang="en-IN" dirty="0"/>
              <a:t> </a:t>
            </a:r>
            <a:r>
              <a:rPr lang="en-IN" dirty="0" err="1"/>
              <a:t>actualvalue</a:t>
            </a:r>
            <a:r>
              <a:rPr lang="en-IN" dirty="0"/>
              <a:t> = </a:t>
            </a:r>
            <a:r>
              <a:rPr lang="en-IN" dirty="0" err="1"/>
              <a:t>limit?.minus</a:t>
            </a:r>
            <a:r>
              <a:rPr lang="en-IN" dirty="0"/>
              <a:t>(</a:t>
            </a:r>
            <a:r>
              <a:rPr lang="en-IN" dirty="0" err="1"/>
              <a:t>cost.toInt</a:t>
            </a:r>
            <a:r>
              <a:rPr lang="en-IN" dirty="0"/>
              <a:t>())        </a:t>
            </a:r>
          </a:p>
          <a:p>
            <a:pPr marL="0" indent="0">
              <a:buNone/>
            </a:pPr>
            <a:r>
              <a:rPr lang="en-IN" dirty="0"/>
              <a:t>       // </a:t>
            </a:r>
            <a:r>
              <a:rPr lang="en-IN" dirty="0" err="1"/>
              <a:t>Toast.makeText</a:t>
            </a:r>
            <a:r>
              <a:rPr lang="en-IN" dirty="0"/>
              <a:t>(</a:t>
            </a:r>
            <a:r>
              <a:rPr lang="en-IN" dirty="0" err="1"/>
              <a:t>mContext</a:t>
            </a:r>
            <a:r>
              <a:rPr lang="en-IN" dirty="0"/>
              <a:t>, </a:t>
            </a:r>
            <a:r>
              <a:rPr lang="en-IN" dirty="0" err="1"/>
              <a:t>actualvalue.toString</a:t>
            </a:r>
            <a:r>
              <a:rPr lang="en-IN" dirty="0"/>
              <a:t>(), </a:t>
            </a:r>
            <a:r>
              <a:rPr lang="en-IN" dirty="0" err="1"/>
              <a:t>Toast.LENGTH_SHORT</a:t>
            </a:r>
            <a:r>
              <a:rPr lang="en-IN" dirty="0"/>
              <a:t>).show()    </a:t>
            </a:r>
          </a:p>
          <a:p>
            <a:pPr marL="0" indent="0">
              <a:buNone/>
            </a:pPr>
            <a:r>
              <a:rPr lang="en-IN" dirty="0"/>
              <a:t>            </a:t>
            </a:r>
            <a:r>
              <a:rPr lang="en-IN" dirty="0" err="1"/>
              <a:t>val</a:t>
            </a:r>
            <a:r>
              <a:rPr lang="en-IN" dirty="0"/>
              <a:t> expense = Expense(        </a:t>
            </a:r>
          </a:p>
          <a:p>
            <a:pPr marL="0" indent="0">
              <a:buNone/>
            </a:pPr>
            <a:r>
              <a:rPr lang="en-IN" dirty="0"/>
              <a:t>            id = 1,  </a:t>
            </a:r>
          </a:p>
          <a:p>
            <a:pPr marL="0" indent="0">
              <a:buNone/>
            </a:pPr>
            <a:r>
              <a:rPr lang="en-IN" dirty="0"/>
              <a:t>                  amount = </a:t>
            </a:r>
            <a:r>
              <a:rPr lang="en-IN" dirty="0" err="1"/>
              <a:t>actualvalue.toString</a:t>
            </a:r>
            <a:r>
              <a:rPr lang="en-IN" dirty="0"/>
              <a:t>()             </a:t>
            </a:r>
          </a:p>
          <a:p>
            <a:pPr marL="0" indent="0">
              <a:buNone/>
            </a:pPr>
            <a:r>
              <a:rPr lang="en-IN" dirty="0"/>
              <a:t>   )                if (</a:t>
            </a:r>
            <a:r>
              <a:rPr lang="en-IN" dirty="0" err="1"/>
              <a:t>actualvalue</a:t>
            </a:r>
            <a:r>
              <a:rPr lang="en-IN" dirty="0"/>
              <a:t> != null) {                    if (</a:t>
            </a:r>
            <a:r>
              <a:rPr lang="en-IN" dirty="0" err="1"/>
              <a:t>actualvalue</a:t>
            </a:r>
            <a:r>
              <a:rPr lang="en-IN" dirty="0"/>
              <a:t> &lt; 1) {                        </a:t>
            </a:r>
            <a:r>
              <a:rPr lang="en-IN" dirty="0" err="1"/>
              <a:t>Toast.makeText</a:t>
            </a:r>
            <a:r>
              <a:rPr lang="en-IN" dirty="0"/>
              <a:t>(</a:t>
            </a:r>
            <a:r>
              <a:rPr lang="en-IN" dirty="0" err="1"/>
              <a:t>mContext</a:t>
            </a:r>
            <a:r>
              <a:rPr lang="en-IN" dirty="0"/>
              <a:t>, "Limit Over", </a:t>
            </a:r>
            <a:r>
              <a:rPr lang="en-IN" dirty="0" err="1"/>
              <a:t>Toast.LENGTH_SHORT</a:t>
            </a:r>
            <a:r>
              <a:rPr lang="en-IN" dirty="0"/>
              <a:t>).show()                    } else  {                        </a:t>
            </a:r>
            <a:r>
              <a:rPr lang="en-IN" dirty="0" err="1"/>
              <a:t>expenseDatabaseHelper.updateExpense</a:t>
            </a:r>
            <a:r>
              <a:rPr lang="en-IN" dirty="0"/>
              <a:t>(expense)                        </a:t>
            </a:r>
            <a:r>
              <a:rPr lang="en-IN" dirty="0" err="1"/>
              <a:t>itemsDatabaseHelper.insertItems</a:t>
            </a:r>
            <a:r>
              <a:rPr lang="en-IN" dirty="0"/>
              <a:t>(items)                    }                }            }        }) {            Text(text = "Submit")        }    }}</a:t>
            </a:r>
          </a:p>
        </p:txBody>
      </p:sp>
    </p:spTree>
    <p:extLst>
      <p:ext uri="{BB962C8B-B14F-4D97-AF65-F5344CB8AC3E}">
        <p14:creationId xmlns:p14="http://schemas.microsoft.com/office/powerpoint/2010/main" val="4274121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1387</Words>
  <Application>Microsoft Office PowerPoint</Application>
  <PresentationFormat>Widescreen</PresentationFormat>
  <Paragraphs>139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MONEY MATTERS: A PERSONAL FINANCE MANAGEMENT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 MATTERS: A PERSONAL FINANCE MANAGEMENT APP</dc:title>
  <dc:creator>Kavidharshini. R</dc:creator>
  <cp:lastModifiedBy>Kabila 710422104019</cp:lastModifiedBy>
  <cp:revision>2</cp:revision>
  <dcterms:created xsi:type="dcterms:W3CDTF">2024-11-17T05:38:03Z</dcterms:created>
  <dcterms:modified xsi:type="dcterms:W3CDTF">2024-11-17T10:38:04Z</dcterms:modified>
</cp:coreProperties>
</file>