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56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24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86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57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76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3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21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258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2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18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87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B82E-92C5-42E9-BC9C-4694505EEE9C}" type="datetimeFigureOut">
              <a:rPr lang="es-MX" smtClean="0"/>
              <a:t>16/03/2018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EB51-53D3-4CE7-BD6F-228381CFD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3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Grupo 8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Stalin Arroyabe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9577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Grupo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</dc:title>
  <dc:creator>ARROYABE MERCHAN STALLIN ALBERTO (AECGYE)</dc:creator>
  <cp:lastModifiedBy>ARROYABE MERCHAN STALLIN ALBERTO (AECGYE)</cp:lastModifiedBy>
  <cp:revision>3</cp:revision>
  <dcterms:created xsi:type="dcterms:W3CDTF">2018-03-17T00:51:33Z</dcterms:created>
  <dcterms:modified xsi:type="dcterms:W3CDTF">2018-03-17T01:11:37Z</dcterms:modified>
</cp:coreProperties>
</file>