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02" r:id="rId1"/>
  </p:sldMasterIdLst>
  <p:sldIdLst>
    <p:sldId id="256" r:id="rId2"/>
    <p:sldId id="257" r:id="rId3"/>
    <p:sldId id="258" r:id="rId4"/>
    <p:sldId id="261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2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2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881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04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39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82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0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8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3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1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6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55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 smtClean="0"/>
              <a:t>Malware </a:t>
            </a:r>
            <a:r>
              <a:rPr lang="en-IN" altLang="en-US" dirty="0" smtClean="0"/>
              <a:t>Data</a:t>
            </a:r>
            <a:r>
              <a:rPr lang="en-IN" altLang="en-US" dirty="0" smtClean="0"/>
              <a:t> </a:t>
            </a:r>
            <a:r>
              <a:rPr lang="en-IN" altLang="en-US" dirty="0" smtClean="0"/>
              <a:t>Analysis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 dirty="0" smtClean="0"/>
              <a:t>By Stalin Chetty</a:t>
            </a:r>
          </a:p>
          <a:p>
            <a:r>
              <a:rPr lang="en-IN" altLang="en-US" dirty="0" smtClean="0"/>
              <a:t>Guide: </a:t>
            </a:r>
            <a:r>
              <a:rPr lang="en-IN" altLang="en-US" dirty="0" err="1" smtClean="0"/>
              <a:t>Sir.Vishal</a:t>
            </a:r>
            <a:r>
              <a:rPr lang="en-IN" altLang="en-US" dirty="0" smtClean="0"/>
              <a:t> </a:t>
            </a:r>
            <a:r>
              <a:rPr lang="en-IN" altLang="en-US" dirty="0" err="1" smtClean="0"/>
              <a:t>Badgujar</a:t>
            </a:r>
            <a:r>
              <a:rPr lang="en-IN" altLang="en-US" dirty="0" smtClean="0"/>
              <a:t> </a:t>
            </a:r>
            <a:endParaRPr lang="en-I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23" y="302925"/>
            <a:ext cx="2462384" cy="2462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Elasticsearch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Elasticsearch</a:t>
            </a:r>
            <a:r>
              <a:rPr lang="en-US" dirty="0"/>
              <a:t> is a distributed document-oriented search engine, designed to store, retrieve, and manage structured, semi-structured, unstructured, textual, numerical, and geospatial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It was built by Apache </a:t>
            </a:r>
            <a:r>
              <a:rPr lang="en-US" dirty="0" err="1"/>
              <a:t>Lucene</a:t>
            </a:r>
            <a:r>
              <a:rPr lang="en-US" dirty="0"/>
              <a:t>. Since its release in 2010, </a:t>
            </a:r>
            <a:r>
              <a:rPr lang="en-US" dirty="0" err="1"/>
              <a:t>Elasticsearch</a:t>
            </a:r>
            <a:r>
              <a:rPr lang="en-US" dirty="0"/>
              <a:t> has quickly become the most popular search engine and is commonly used for log analytics, full-text search, security intelligence, business analytics, and operational intelligence use </a:t>
            </a:r>
            <a:r>
              <a:rPr lang="en-US" dirty="0" smtClean="0"/>
              <a:t>cases.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882" y="5197174"/>
            <a:ext cx="2679487" cy="139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 smtClean="0"/>
              <a:t>What is </a:t>
            </a:r>
            <a:r>
              <a:rPr lang="en-IN" altLang="en-US" dirty="0" err="1" smtClean="0"/>
              <a:t>Kibana</a:t>
            </a:r>
            <a:r>
              <a:rPr lang="en-IN" altLang="en-US" dirty="0" smtClean="0"/>
              <a:t> ?</a:t>
            </a:r>
            <a:endParaRPr lang="en-I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Kibana</a:t>
            </a:r>
            <a:r>
              <a:rPr lang="en-US" dirty="0"/>
              <a:t> is a data visualization and exploration tool used for log and time-series analytics, application monitoring, and operational intelligence use cases. It offers powerful and easy-to-use features such as histograms, line graphs, pie charts, heat maps, and built-in geospatial support</a:t>
            </a:r>
            <a:endParaRPr lang="en-I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421" y="4602829"/>
            <a:ext cx="1810171" cy="1810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523" y="2172677"/>
            <a:ext cx="8703481" cy="38686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different platforms that </a:t>
            </a:r>
            <a:r>
              <a:rPr lang="en-US" dirty="0" err="1" smtClean="0"/>
              <a:t>elasticsearch</a:t>
            </a:r>
            <a:r>
              <a:rPr lang="en-US" dirty="0" smtClean="0"/>
              <a:t> can be used such as Kali </a:t>
            </a:r>
            <a:r>
              <a:rPr lang="en-US" dirty="0"/>
              <a:t>L</a:t>
            </a:r>
            <a:r>
              <a:rPr lang="en-US" dirty="0" smtClean="0"/>
              <a:t>inux, </a:t>
            </a:r>
            <a:r>
              <a:rPr lang="en-US" dirty="0"/>
              <a:t>U</a:t>
            </a:r>
            <a:r>
              <a:rPr lang="en-US" dirty="0" smtClean="0"/>
              <a:t>buntu and Windows .</a:t>
            </a:r>
          </a:p>
          <a:p>
            <a:r>
              <a:rPr lang="en-US" dirty="0" smtClean="0"/>
              <a:t>Firstly I have downloaded the </a:t>
            </a:r>
            <a:r>
              <a:rPr lang="en-US" dirty="0" err="1" smtClean="0"/>
              <a:t>Elasticsearch</a:t>
            </a:r>
            <a:r>
              <a:rPr lang="en-US" dirty="0" smtClean="0"/>
              <a:t> and </a:t>
            </a:r>
            <a:r>
              <a:rPr lang="en-US" dirty="0" err="1"/>
              <a:t>K</a:t>
            </a:r>
            <a:r>
              <a:rPr lang="en-US" dirty="0" err="1" smtClean="0"/>
              <a:t>ibana</a:t>
            </a:r>
            <a:r>
              <a:rPr lang="en-US" dirty="0" smtClean="0"/>
              <a:t> from the website and extracted the file and start running the sources.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Elastiscsearch</a:t>
            </a:r>
            <a:r>
              <a:rPr lang="en-US" dirty="0" smtClean="0"/>
              <a:t>: Go to the bin folder of </a:t>
            </a:r>
            <a:r>
              <a:rPr lang="en-US" dirty="0" err="1" smtClean="0"/>
              <a:t>elasticsearch</a:t>
            </a:r>
            <a:r>
              <a:rPr lang="en-US" dirty="0" smtClean="0"/>
              <a:t> , enter </a:t>
            </a:r>
            <a:r>
              <a:rPr lang="en-US" dirty="0" err="1" smtClean="0"/>
              <a:t>cmd</a:t>
            </a:r>
            <a:r>
              <a:rPr lang="en-US" dirty="0" smtClean="0"/>
              <a:t> in the </a:t>
            </a:r>
            <a:r>
              <a:rPr lang="en-US" dirty="0" err="1" smtClean="0"/>
              <a:t>cmd</a:t>
            </a:r>
            <a:r>
              <a:rPr lang="en-US" dirty="0" smtClean="0"/>
              <a:t> we have to write the command “elastiscsearch.bat” it starts performing the tasks that are placed in the bat file . It provides us with the Password ,the user name and the token to enter into the </a:t>
            </a:r>
            <a:r>
              <a:rPr lang="en-US" dirty="0" err="1" smtClean="0"/>
              <a:t>kibana</a:t>
            </a:r>
            <a:r>
              <a:rPr lang="en-US" dirty="0" smtClean="0"/>
              <a:t> 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Kibana</a:t>
            </a:r>
            <a:r>
              <a:rPr lang="en-US" dirty="0" smtClean="0"/>
              <a:t> : Go to the bin folder of </a:t>
            </a:r>
            <a:r>
              <a:rPr lang="en-US" dirty="0" err="1" smtClean="0"/>
              <a:t>Kibana</a:t>
            </a:r>
            <a:r>
              <a:rPr lang="en-US" dirty="0" smtClean="0"/>
              <a:t> , enter </a:t>
            </a:r>
            <a:r>
              <a:rPr lang="en-US" dirty="0" err="1" smtClean="0"/>
              <a:t>cmd</a:t>
            </a:r>
            <a:r>
              <a:rPr lang="en-US" dirty="0" smtClean="0"/>
              <a:t> in the </a:t>
            </a:r>
            <a:r>
              <a:rPr lang="en-US" dirty="0" err="1" smtClean="0"/>
              <a:t>cmd</a:t>
            </a:r>
            <a:r>
              <a:rPr lang="en-US" dirty="0" smtClean="0"/>
              <a:t> place the command “kibana.bat” its starts performing the tasks and provides us the </a:t>
            </a:r>
            <a:r>
              <a:rPr lang="en-US" dirty="0" err="1" smtClean="0"/>
              <a:t>localhost</a:t>
            </a:r>
            <a:r>
              <a:rPr lang="en-US" dirty="0" smtClean="0"/>
              <a:t> platform.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119" y="363051"/>
            <a:ext cx="11155158" cy="628002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After entering </a:t>
            </a:r>
            <a:r>
              <a:rPr lang="en-US" dirty="0" err="1" smtClean="0"/>
              <a:t>Kibana</a:t>
            </a:r>
            <a:r>
              <a:rPr lang="en-US" dirty="0" smtClean="0"/>
              <a:t> </a:t>
            </a:r>
            <a:r>
              <a:rPr lang="en-US" dirty="0" err="1" smtClean="0"/>
              <a:t>localhost</a:t>
            </a:r>
            <a:r>
              <a:rPr lang="en-US" dirty="0" smtClean="0"/>
              <a:t> we must upload the Datasets file and it visualizes 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Dataset file that we have used is about phishing attack that took place on the internet.</a:t>
            </a:r>
          </a:p>
          <a:p>
            <a:r>
              <a:rPr lang="en-US" dirty="0" smtClean="0"/>
              <a:t>The file size of the dataset is 44,595KB. It provides the details of the </a:t>
            </a:r>
            <a:r>
              <a:rPr lang="en-US" dirty="0" err="1" smtClean="0"/>
              <a:t>url’s</a:t>
            </a:r>
            <a:r>
              <a:rPr lang="en-US" dirty="0" smtClean="0"/>
              <a:t> of the attacked website and the type of attack that took place such as phishing ,defacement, malware and </a:t>
            </a:r>
            <a:r>
              <a:rPr lang="en-US" dirty="0" err="1" smtClean="0"/>
              <a:t>bengin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next step is to upload the dataset into the </a:t>
            </a:r>
            <a:r>
              <a:rPr lang="en-US" dirty="0" err="1" smtClean="0"/>
              <a:t>kibana</a:t>
            </a:r>
            <a:r>
              <a:rPr lang="en-US" dirty="0" smtClean="0"/>
              <a:t> and import it to data visualization mode, and then we can view it in graphical mode.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3189" y="2345039"/>
            <a:ext cx="4744453" cy="278843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5418221" y="2345039"/>
            <a:ext cx="4503821" cy="26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46" y="316159"/>
            <a:ext cx="10380784" cy="177054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After adding the dataset in the </a:t>
            </a:r>
            <a:r>
              <a:rPr lang="en-US" dirty="0" err="1" smtClean="0"/>
              <a:t>kibana</a:t>
            </a:r>
            <a:r>
              <a:rPr lang="en-US" dirty="0" smtClean="0"/>
              <a:t> to analysis, next we have to create a dashboard to visualization the dataset in the graphical format such as the histogram , percentage, pie and etc.</a:t>
            </a:r>
          </a:p>
          <a:p>
            <a:r>
              <a:rPr lang="en-US" dirty="0" smtClean="0"/>
              <a:t>And we can add each graphical format into one dashboard and view it. If necessary we can save and download the data.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64385" y="2086708"/>
            <a:ext cx="4011246" cy="254376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964385" y="4693284"/>
            <a:ext cx="3784600" cy="234056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473047" y="1867877"/>
            <a:ext cx="5943600" cy="316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6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8687" y="2399323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6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208</TotalTime>
  <Words>439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Malware Data Analysis</vt:lpstr>
      <vt:lpstr>What Is Elasticsearch?</vt:lpstr>
      <vt:lpstr>What is Kibana ?</vt:lpstr>
      <vt:lpstr>How it works ?</vt:lpstr>
      <vt:lpstr>                   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title : MIS</dc:title>
  <dc:creator/>
  <cp:lastModifiedBy>Stalin</cp:lastModifiedBy>
  <cp:revision>19</cp:revision>
  <dcterms:created xsi:type="dcterms:W3CDTF">2023-03-10T17:20:53Z</dcterms:created>
  <dcterms:modified xsi:type="dcterms:W3CDTF">2023-04-11T05:31:07Z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88A6BD848AAF402BA39D5A95DDD13F6D</vt:lpwstr>
  </property>
  <property fmtid="{D5CDD505-2E9C-101B-9397-08002B2CF9AE}" pid="3" name="KSOProductBuildVer">
    <vt:lpwstr>1033-11.2.0.11486</vt:lpwstr>
  </property>
</Properties>
</file>