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05514-0C3E-4827-8D09-D4CB3BFCC6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a-IN"/>
          </a:p>
        </p:txBody>
      </p:sp>
      <p:sp>
        <p:nvSpPr>
          <p:cNvPr id="3" name="Subtitle 2">
            <a:extLst>
              <a:ext uri="{FF2B5EF4-FFF2-40B4-BE49-F238E27FC236}">
                <a16:creationId xmlns:a16="http://schemas.microsoft.com/office/drawing/2014/main" id="{9D95BBDF-B93C-4313-AFDA-89B012E5A7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a-IN"/>
          </a:p>
        </p:txBody>
      </p:sp>
      <p:sp>
        <p:nvSpPr>
          <p:cNvPr id="4" name="Date Placeholder 3">
            <a:extLst>
              <a:ext uri="{FF2B5EF4-FFF2-40B4-BE49-F238E27FC236}">
                <a16:creationId xmlns:a16="http://schemas.microsoft.com/office/drawing/2014/main" id="{435A959E-F979-4508-B457-2CF1ECAEC148}"/>
              </a:ext>
            </a:extLst>
          </p:cNvPr>
          <p:cNvSpPr>
            <a:spLocks noGrp="1"/>
          </p:cNvSpPr>
          <p:nvPr>
            <p:ph type="dt" sz="half" idx="10"/>
          </p:nvPr>
        </p:nvSpPr>
        <p:spPr/>
        <p:txBody>
          <a:bodyPr/>
          <a:lstStyle/>
          <a:p>
            <a:fld id="{94325070-FD1C-4CAD-90FD-0ADC9D70C157}" type="datetimeFigureOut">
              <a:rPr lang="ta-IN" smtClean="0"/>
              <a:t>28-09-2020</a:t>
            </a:fld>
            <a:endParaRPr lang="ta-IN"/>
          </a:p>
        </p:txBody>
      </p:sp>
      <p:sp>
        <p:nvSpPr>
          <p:cNvPr id="5" name="Footer Placeholder 4">
            <a:extLst>
              <a:ext uri="{FF2B5EF4-FFF2-40B4-BE49-F238E27FC236}">
                <a16:creationId xmlns:a16="http://schemas.microsoft.com/office/drawing/2014/main" id="{76874987-A99D-470C-B8A8-C02A3AD41C5F}"/>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854EBE56-E613-44BD-AF15-BF24CBF3E069}"/>
              </a:ext>
            </a:extLst>
          </p:cNvPr>
          <p:cNvSpPr>
            <a:spLocks noGrp="1"/>
          </p:cNvSpPr>
          <p:nvPr>
            <p:ph type="sldNum" sz="quarter" idx="12"/>
          </p:nvPr>
        </p:nvSpPr>
        <p:spPr/>
        <p:txBody>
          <a:bodyPr/>
          <a:lstStyle/>
          <a:p>
            <a:fld id="{B9C9C7FA-0621-4F72-8A1C-A4CAACB1C0B5}" type="slidenum">
              <a:rPr lang="ta-IN" smtClean="0"/>
              <a:t>‹#›</a:t>
            </a:fld>
            <a:endParaRPr lang="ta-IN"/>
          </a:p>
        </p:txBody>
      </p:sp>
    </p:spTree>
    <p:extLst>
      <p:ext uri="{BB962C8B-B14F-4D97-AF65-F5344CB8AC3E}">
        <p14:creationId xmlns:p14="http://schemas.microsoft.com/office/powerpoint/2010/main" val="1756041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89DA9-D68D-4CF0-AC66-DC1DFE2014E0}"/>
              </a:ext>
            </a:extLst>
          </p:cNvPr>
          <p:cNvSpPr>
            <a:spLocks noGrp="1"/>
          </p:cNvSpPr>
          <p:nvPr>
            <p:ph type="title"/>
          </p:nvPr>
        </p:nvSpPr>
        <p:spPr/>
        <p:txBody>
          <a:bodyPr/>
          <a:lstStyle/>
          <a:p>
            <a:r>
              <a:rPr lang="en-US"/>
              <a:t>Click to edit Master title style</a:t>
            </a:r>
            <a:endParaRPr lang="ta-IN"/>
          </a:p>
        </p:txBody>
      </p:sp>
      <p:sp>
        <p:nvSpPr>
          <p:cNvPr id="3" name="Vertical Text Placeholder 2">
            <a:extLst>
              <a:ext uri="{FF2B5EF4-FFF2-40B4-BE49-F238E27FC236}">
                <a16:creationId xmlns:a16="http://schemas.microsoft.com/office/drawing/2014/main" id="{344E0515-0183-422B-9615-66652709DC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9824F5DE-2C07-4D7E-9A37-0BE8AA8FA09B}"/>
              </a:ext>
            </a:extLst>
          </p:cNvPr>
          <p:cNvSpPr>
            <a:spLocks noGrp="1"/>
          </p:cNvSpPr>
          <p:nvPr>
            <p:ph type="dt" sz="half" idx="10"/>
          </p:nvPr>
        </p:nvSpPr>
        <p:spPr/>
        <p:txBody>
          <a:bodyPr/>
          <a:lstStyle/>
          <a:p>
            <a:fld id="{94325070-FD1C-4CAD-90FD-0ADC9D70C157}" type="datetimeFigureOut">
              <a:rPr lang="ta-IN" smtClean="0"/>
              <a:t>28-09-2020</a:t>
            </a:fld>
            <a:endParaRPr lang="ta-IN"/>
          </a:p>
        </p:txBody>
      </p:sp>
      <p:sp>
        <p:nvSpPr>
          <p:cNvPr id="5" name="Footer Placeholder 4">
            <a:extLst>
              <a:ext uri="{FF2B5EF4-FFF2-40B4-BE49-F238E27FC236}">
                <a16:creationId xmlns:a16="http://schemas.microsoft.com/office/drawing/2014/main" id="{1027A008-20D6-47DE-8306-151A2AAB1E65}"/>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1D415847-A3C7-4D06-A5FC-4369AE8692CB}"/>
              </a:ext>
            </a:extLst>
          </p:cNvPr>
          <p:cNvSpPr>
            <a:spLocks noGrp="1"/>
          </p:cNvSpPr>
          <p:nvPr>
            <p:ph type="sldNum" sz="quarter" idx="12"/>
          </p:nvPr>
        </p:nvSpPr>
        <p:spPr/>
        <p:txBody>
          <a:bodyPr/>
          <a:lstStyle/>
          <a:p>
            <a:fld id="{B9C9C7FA-0621-4F72-8A1C-A4CAACB1C0B5}" type="slidenum">
              <a:rPr lang="ta-IN" smtClean="0"/>
              <a:t>‹#›</a:t>
            </a:fld>
            <a:endParaRPr lang="ta-IN"/>
          </a:p>
        </p:txBody>
      </p:sp>
    </p:spTree>
    <p:extLst>
      <p:ext uri="{BB962C8B-B14F-4D97-AF65-F5344CB8AC3E}">
        <p14:creationId xmlns:p14="http://schemas.microsoft.com/office/powerpoint/2010/main" val="216464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0E72F6-D9B1-4722-9B44-488B7D7C44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a-IN"/>
          </a:p>
        </p:txBody>
      </p:sp>
      <p:sp>
        <p:nvSpPr>
          <p:cNvPr id="3" name="Vertical Text Placeholder 2">
            <a:extLst>
              <a:ext uri="{FF2B5EF4-FFF2-40B4-BE49-F238E27FC236}">
                <a16:creationId xmlns:a16="http://schemas.microsoft.com/office/drawing/2014/main" id="{38D8D579-7B27-419A-A1F3-BE962E2D8D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1364949D-ED37-4A65-8A4B-53DB6A00F5BC}"/>
              </a:ext>
            </a:extLst>
          </p:cNvPr>
          <p:cNvSpPr>
            <a:spLocks noGrp="1"/>
          </p:cNvSpPr>
          <p:nvPr>
            <p:ph type="dt" sz="half" idx="10"/>
          </p:nvPr>
        </p:nvSpPr>
        <p:spPr/>
        <p:txBody>
          <a:bodyPr/>
          <a:lstStyle/>
          <a:p>
            <a:fld id="{94325070-FD1C-4CAD-90FD-0ADC9D70C157}" type="datetimeFigureOut">
              <a:rPr lang="ta-IN" smtClean="0"/>
              <a:t>28-09-2020</a:t>
            </a:fld>
            <a:endParaRPr lang="ta-IN"/>
          </a:p>
        </p:txBody>
      </p:sp>
      <p:sp>
        <p:nvSpPr>
          <p:cNvPr id="5" name="Footer Placeholder 4">
            <a:extLst>
              <a:ext uri="{FF2B5EF4-FFF2-40B4-BE49-F238E27FC236}">
                <a16:creationId xmlns:a16="http://schemas.microsoft.com/office/drawing/2014/main" id="{BB3593D2-FFAE-4EE8-A853-7195676A7D18}"/>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17AA30F3-C31C-43EC-8B5F-A6299D798648}"/>
              </a:ext>
            </a:extLst>
          </p:cNvPr>
          <p:cNvSpPr>
            <a:spLocks noGrp="1"/>
          </p:cNvSpPr>
          <p:nvPr>
            <p:ph type="sldNum" sz="quarter" idx="12"/>
          </p:nvPr>
        </p:nvSpPr>
        <p:spPr/>
        <p:txBody>
          <a:bodyPr/>
          <a:lstStyle/>
          <a:p>
            <a:fld id="{B9C9C7FA-0621-4F72-8A1C-A4CAACB1C0B5}" type="slidenum">
              <a:rPr lang="ta-IN" smtClean="0"/>
              <a:t>‹#›</a:t>
            </a:fld>
            <a:endParaRPr lang="ta-IN"/>
          </a:p>
        </p:txBody>
      </p:sp>
    </p:spTree>
    <p:extLst>
      <p:ext uri="{BB962C8B-B14F-4D97-AF65-F5344CB8AC3E}">
        <p14:creationId xmlns:p14="http://schemas.microsoft.com/office/powerpoint/2010/main" val="3584353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CECE-91C7-4047-8864-47F24C3C52FB}"/>
              </a:ext>
            </a:extLst>
          </p:cNvPr>
          <p:cNvSpPr>
            <a:spLocks noGrp="1"/>
          </p:cNvSpPr>
          <p:nvPr>
            <p:ph type="title"/>
          </p:nvPr>
        </p:nvSpPr>
        <p:spPr/>
        <p:txBody>
          <a:bodyPr/>
          <a:lstStyle/>
          <a:p>
            <a:r>
              <a:rPr lang="en-US"/>
              <a:t>Click to edit Master title style</a:t>
            </a:r>
            <a:endParaRPr lang="ta-IN"/>
          </a:p>
        </p:txBody>
      </p:sp>
      <p:sp>
        <p:nvSpPr>
          <p:cNvPr id="3" name="Content Placeholder 2">
            <a:extLst>
              <a:ext uri="{FF2B5EF4-FFF2-40B4-BE49-F238E27FC236}">
                <a16:creationId xmlns:a16="http://schemas.microsoft.com/office/drawing/2014/main" id="{55076282-C7C2-44B3-B994-A00DECB334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D8F2BE0D-EF4B-4E9C-9536-C7F3A6D27417}"/>
              </a:ext>
            </a:extLst>
          </p:cNvPr>
          <p:cNvSpPr>
            <a:spLocks noGrp="1"/>
          </p:cNvSpPr>
          <p:nvPr>
            <p:ph type="dt" sz="half" idx="10"/>
          </p:nvPr>
        </p:nvSpPr>
        <p:spPr/>
        <p:txBody>
          <a:bodyPr/>
          <a:lstStyle/>
          <a:p>
            <a:fld id="{94325070-FD1C-4CAD-90FD-0ADC9D70C157}" type="datetimeFigureOut">
              <a:rPr lang="ta-IN" smtClean="0"/>
              <a:t>28-09-2020</a:t>
            </a:fld>
            <a:endParaRPr lang="ta-IN"/>
          </a:p>
        </p:txBody>
      </p:sp>
      <p:sp>
        <p:nvSpPr>
          <p:cNvPr id="5" name="Footer Placeholder 4">
            <a:extLst>
              <a:ext uri="{FF2B5EF4-FFF2-40B4-BE49-F238E27FC236}">
                <a16:creationId xmlns:a16="http://schemas.microsoft.com/office/drawing/2014/main" id="{79539E46-9B1F-4BA5-99BE-BA9606AD7F82}"/>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787A1804-5618-4B02-B119-63B7CF8FD12C}"/>
              </a:ext>
            </a:extLst>
          </p:cNvPr>
          <p:cNvSpPr>
            <a:spLocks noGrp="1"/>
          </p:cNvSpPr>
          <p:nvPr>
            <p:ph type="sldNum" sz="quarter" idx="12"/>
          </p:nvPr>
        </p:nvSpPr>
        <p:spPr/>
        <p:txBody>
          <a:bodyPr/>
          <a:lstStyle/>
          <a:p>
            <a:fld id="{B9C9C7FA-0621-4F72-8A1C-A4CAACB1C0B5}" type="slidenum">
              <a:rPr lang="ta-IN" smtClean="0"/>
              <a:t>‹#›</a:t>
            </a:fld>
            <a:endParaRPr lang="ta-IN"/>
          </a:p>
        </p:txBody>
      </p:sp>
    </p:spTree>
    <p:extLst>
      <p:ext uri="{BB962C8B-B14F-4D97-AF65-F5344CB8AC3E}">
        <p14:creationId xmlns:p14="http://schemas.microsoft.com/office/powerpoint/2010/main" val="2561093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E2504-8AFE-4341-8564-75C0BF80A2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a-IN"/>
          </a:p>
        </p:txBody>
      </p:sp>
      <p:sp>
        <p:nvSpPr>
          <p:cNvPr id="3" name="Text Placeholder 2">
            <a:extLst>
              <a:ext uri="{FF2B5EF4-FFF2-40B4-BE49-F238E27FC236}">
                <a16:creationId xmlns:a16="http://schemas.microsoft.com/office/drawing/2014/main" id="{7CEB750E-E8F8-4352-B600-2CB6378DB1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4EF69F-01A8-4ED9-A7AD-472192889725}"/>
              </a:ext>
            </a:extLst>
          </p:cNvPr>
          <p:cNvSpPr>
            <a:spLocks noGrp="1"/>
          </p:cNvSpPr>
          <p:nvPr>
            <p:ph type="dt" sz="half" idx="10"/>
          </p:nvPr>
        </p:nvSpPr>
        <p:spPr/>
        <p:txBody>
          <a:bodyPr/>
          <a:lstStyle/>
          <a:p>
            <a:fld id="{94325070-FD1C-4CAD-90FD-0ADC9D70C157}" type="datetimeFigureOut">
              <a:rPr lang="ta-IN" smtClean="0"/>
              <a:t>28-09-2020</a:t>
            </a:fld>
            <a:endParaRPr lang="ta-IN"/>
          </a:p>
        </p:txBody>
      </p:sp>
      <p:sp>
        <p:nvSpPr>
          <p:cNvPr id="5" name="Footer Placeholder 4">
            <a:extLst>
              <a:ext uri="{FF2B5EF4-FFF2-40B4-BE49-F238E27FC236}">
                <a16:creationId xmlns:a16="http://schemas.microsoft.com/office/drawing/2014/main" id="{49ECA944-E6E8-47A8-B704-70F5A3C3DCDD}"/>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E56B41F2-E8BE-429B-ABF8-EE2289D4FEBC}"/>
              </a:ext>
            </a:extLst>
          </p:cNvPr>
          <p:cNvSpPr>
            <a:spLocks noGrp="1"/>
          </p:cNvSpPr>
          <p:nvPr>
            <p:ph type="sldNum" sz="quarter" idx="12"/>
          </p:nvPr>
        </p:nvSpPr>
        <p:spPr/>
        <p:txBody>
          <a:bodyPr/>
          <a:lstStyle/>
          <a:p>
            <a:fld id="{B9C9C7FA-0621-4F72-8A1C-A4CAACB1C0B5}" type="slidenum">
              <a:rPr lang="ta-IN" smtClean="0"/>
              <a:t>‹#›</a:t>
            </a:fld>
            <a:endParaRPr lang="ta-IN"/>
          </a:p>
        </p:txBody>
      </p:sp>
    </p:spTree>
    <p:extLst>
      <p:ext uri="{BB962C8B-B14F-4D97-AF65-F5344CB8AC3E}">
        <p14:creationId xmlns:p14="http://schemas.microsoft.com/office/powerpoint/2010/main" val="3962600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06E36-EF0B-4640-AD6B-091F6B4D98E2}"/>
              </a:ext>
            </a:extLst>
          </p:cNvPr>
          <p:cNvSpPr>
            <a:spLocks noGrp="1"/>
          </p:cNvSpPr>
          <p:nvPr>
            <p:ph type="title"/>
          </p:nvPr>
        </p:nvSpPr>
        <p:spPr/>
        <p:txBody>
          <a:bodyPr/>
          <a:lstStyle/>
          <a:p>
            <a:r>
              <a:rPr lang="en-US"/>
              <a:t>Click to edit Master title style</a:t>
            </a:r>
            <a:endParaRPr lang="ta-IN"/>
          </a:p>
        </p:txBody>
      </p:sp>
      <p:sp>
        <p:nvSpPr>
          <p:cNvPr id="3" name="Content Placeholder 2">
            <a:extLst>
              <a:ext uri="{FF2B5EF4-FFF2-40B4-BE49-F238E27FC236}">
                <a16:creationId xmlns:a16="http://schemas.microsoft.com/office/drawing/2014/main" id="{6A7EF5B5-25CE-4F27-BB1F-85F777105C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Content Placeholder 3">
            <a:extLst>
              <a:ext uri="{FF2B5EF4-FFF2-40B4-BE49-F238E27FC236}">
                <a16:creationId xmlns:a16="http://schemas.microsoft.com/office/drawing/2014/main" id="{0CE12767-15BF-42E9-874F-6701C2FAA3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5" name="Date Placeholder 4">
            <a:extLst>
              <a:ext uri="{FF2B5EF4-FFF2-40B4-BE49-F238E27FC236}">
                <a16:creationId xmlns:a16="http://schemas.microsoft.com/office/drawing/2014/main" id="{5456581D-750A-4BD2-A61F-A64233071C8B}"/>
              </a:ext>
            </a:extLst>
          </p:cNvPr>
          <p:cNvSpPr>
            <a:spLocks noGrp="1"/>
          </p:cNvSpPr>
          <p:nvPr>
            <p:ph type="dt" sz="half" idx="10"/>
          </p:nvPr>
        </p:nvSpPr>
        <p:spPr/>
        <p:txBody>
          <a:bodyPr/>
          <a:lstStyle/>
          <a:p>
            <a:fld id="{94325070-FD1C-4CAD-90FD-0ADC9D70C157}" type="datetimeFigureOut">
              <a:rPr lang="ta-IN" smtClean="0"/>
              <a:t>28-09-2020</a:t>
            </a:fld>
            <a:endParaRPr lang="ta-IN"/>
          </a:p>
        </p:txBody>
      </p:sp>
      <p:sp>
        <p:nvSpPr>
          <p:cNvPr id="6" name="Footer Placeholder 5">
            <a:extLst>
              <a:ext uri="{FF2B5EF4-FFF2-40B4-BE49-F238E27FC236}">
                <a16:creationId xmlns:a16="http://schemas.microsoft.com/office/drawing/2014/main" id="{99DB6B2F-5316-4DDD-8061-A1C804C2D1B5}"/>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5AF9755F-0DB4-4A09-8540-099777AFAD55}"/>
              </a:ext>
            </a:extLst>
          </p:cNvPr>
          <p:cNvSpPr>
            <a:spLocks noGrp="1"/>
          </p:cNvSpPr>
          <p:nvPr>
            <p:ph type="sldNum" sz="quarter" idx="12"/>
          </p:nvPr>
        </p:nvSpPr>
        <p:spPr/>
        <p:txBody>
          <a:bodyPr/>
          <a:lstStyle/>
          <a:p>
            <a:fld id="{B9C9C7FA-0621-4F72-8A1C-A4CAACB1C0B5}" type="slidenum">
              <a:rPr lang="ta-IN" smtClean="0"/>
              <a:t>‹#›</a:t>
            </a:fld>
            <a:endParaRPr lang="ta-IN"/>
          </a:p>
        </p:txBody>
      </p:sp>
    </p:spTree>
    <p:extLst>
      <p:ext uri="{BB962C8B-B14F-4D97-AF65-F5344CB8AC3E}">
        <p14:creationId xmlns:p14="http://schemas.microsoft.com/office/powerpoint/2010/main" val="2590391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664DF-6841-493C-90AF-1723304763BC}"/>
              </a:ext>
            </a:extLst>
          </p:cNvPr>
          <p:cNvSpPr>
            <a:spLocks noGrp="1"/>
          </p:cNvSpPr>
          <p:nvPr>
            <p:ph type="title"/>
          </p:nvPr>
        </p:nvSpPr>
        <p:spPr>
          <a:xfrm>
            <a:off x="839788" y="365125"/>
            <a:ext cx="10515600" cy="1325563"/>
          </a:xfrm>
        </p:spPr>
        <p:txBody>
          <a:bodyPr/>
          <a:lstStyle/>
          <a:p>
            <a:r>
              <a:rPr lang="en-US"/>
              <a:t>Click to edit Master title style</a:t>
            </a:r>
            <a:endParaRPr lang="ta-IN"/>
          </a:p>
        </p:txBody>
      </p:sp>
      <p:sp>
        <p:nvSpPr>
          <p:cNvPr id="3" name="Text Placeholder 2">
            <a:extLst>
              <a:ext uri="{FF2B5EF4-FFF2-40B4-BE49-F238E27FC236}">
                <a16:creationId xmlns:a16="http://schemas.microsoft.com/office/drawing/2014/main" id="{FDAD3C97-CD79-4790-AF01-99F01C0C5E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FC6753-906E-4A71-91D4-4887C99975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5" name="Text Placeholder 4">
            <a:extLst>
              <a:ext uri="{FF2B5EF4-FFF2-40B4-BE49-F238E27FC236}">
                <a16:creationId xmlns:a16="http://schemas.microsoft.com/office/drawing/2014/main" id="{95545781-6629-422A-8232-A2801F77D3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59C0EB-CC9F-40B6-A665-8DE35B1B8B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7" name="Date Placeholder 6">
            <a:extLst>
              <a:ext uri="{FF2B5EF4-FFF2-40B4-BE49-F238E27FC236}">
                <a16:creationId xmlns:a16="http://schemas.microsoft.com/office/drawing/2014/main" id="{374464DB-2F45-42DD-8212-2ABEF6ADBC2F}"/>
              </a:ext>
            </a:extLst>
          </p:cNvPr>
          <p:cNvSpPr>
            <a:spLocks noGrp="1"/>
          </p:cNvSpPr>
          <p:nvPr>
            <p:ph type="dt" sz="half" idx="10"/>
          </p:nvPr>
        </p:nvSpPr>
        <p:spPr/>
        <p:txBody>
          <a:bodyPr/>
          <a:lstStyle/>
          <a:p>
            <a:fld id="{94325070-FD1C-4CAD-90FD-0ADC9D70C157}" type="datetimeFigureOut">
              <a:rPr lang="ta-IN" smtClean="0"/>
              <a:t>28-09-2020</a:t>
            </a:fld>
            <a:endParaRPr lang="ta-IN"/>
          </a:p>
        </p:txBody>
      </p:sp>
      <p:sp>
        <p:nvSpPr>
          <p:cNvPr id="8" name="Footer Placeholder 7">
            <a:extLst>
              <a:ext uri="{FF2B5EF4-FFF2-40B4-BE49-F238E27FC236}">
                <a16:creationId xmlns:a16="http://schemas.microsoft.com/office/drawing/2014/main" id="{F6E527E3-5920-4958-80FB-A6F62E866403}"/>
              </a:ext>
            </a:extLst>
          </p:cNvPr>
          <p:cNvSpPr>
            <a:spLocks noGrp="1"/>
          </p:cNvSpPr>
          <p:nvPr>
            <p:ph type="ftr" sz="quarter" idx="11"/>
          </p:nvPr>
        </p:nvSpPr>
        <p:spPr/>
        <p:txBody>
          <a:bodyPr/>
          <a:lstStyle/>
          <a:p>
            <a:endParaRPr lang="ta-IN"/>
          </a:p>
        </p:txBody>
      </p:sp>
      <p:sp>
        <p:nvSpPr>
          <p:cNvPr id="9" name="Slide Number Placeholder 8">
            <a:extLst>
              <a:ext uri="{FF2B5EF4-FFF2-40B4-BE49-F238E27FC236}">
                <a16:creationId xmlns:a16="http://schemas.microsoft.com/office/drawing/2014/main" id="{82F65F41-C654-4769-941A-67A65FBDC668}"/>
              </a:ext>
            </a:extLst>
          </p:cNvPr>
          <p:cNvSpPr>
            <a:spLocks noGrp="1"/>
          </p:cNvSpPr>
          <p:nvPr>
            <p:ph type="sldNum" sz="quarter" idx="12"/>
          </p:nvPr>
        </p:nvSpPr>
        <p:spPr/>
        <p:txBody>
          <a:bodyPr/>
          <a:lstStyle/>
          <a:p>
            <a:fld id="{B9C9C7FA-0621-4F72-8A1C-A4CAACB1C0B5}" type="slidenum">
              <a:rPr lang="ta-IN" smtClean="0"/>
              <a:t>‹#›</a:t>
            </a:fld>
            <a:endParaRPr lang="ta-IN"/>
          </a:p>
        </p:txBody>
      </p:sp>
    </p:spTree>
    <p:extLst>
      <p:ext uri="{BB962C8B-B14F-4D97-AF65-F5344CB8AC3E}">
        <p14:creationId xmlns:p14="http://schemas.microsoft.com/office/powerpoint/2010/main" val="2397274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C5936-D0B5-4935-8AE5-211E8B4BF4C1}"/>
              </a:ext>
            </a:extLst>
          </p:cNvPr>
          <p:cNvSpPr>
            <a:spLocks noGrp="1"/>
          </p:cNvSpPr>
          <p:nvPr>
            <p:ph type="title"/>
          </p:nvPr>
        </p:nvSpPr>
        <p:spPr/>
        <p:txBody>
          <a:bodyPr/>
          <a:lstStyle/>
          <a:p>
            <a:r>
              <a:rPr lang="en-US"/>
              <a:t>Click to edit Master title style</a:t>
            </a:r>
            <a:endParaRPr lang="ta-IN"/>
          </a:p>
        </p:txBody>
      </p:sp>
      <p:sp>
        <p:nvSpPr>
          <p:cNvPr id="3" name="Date Placeholder 2">
            <a:extLst>
              <a:ext uri="{FF2B5EF4-FFF2-40B4-BE49-F238E27FC236}">
                <a16:creationId xmlns:a16="http://schemas.microsoft.com/office/drawing/2014/main" id="{6613EBC5-54D0-4EF4-B654-B8DF49970C8B}"/>
              </a:ext>
            </a:extLst>
          </p:cNvPr>
          <p:cNvSpPr>
            <a:spLocks noGrp="1"/>
          </p:cNvSpPr>
          <p:nvPr>
            <p:ph type="dt" sz="half" idx="10"/>
          </p:nvPr>
        </p:nvSpPr>
        <p:spPr/>
        <p:txBody>
          <a:bodyPr/>
          <a:lstStyle/>
          <a:p>
            <a:fld id="{94325070-FD1C-4CAD-90FD-0ADC9D70C157}" type="datetimeFigureOut">
              <a:rPr lang="ta-IN" smtClean="0"/>
              <a:t>28-09-2020</a:t>
            </a:fld>
            <a:endParaRPr lang="ta-IN"/>
          </a:p>
        </p:txBody>
      </p:sp>
      <p:sp>
        <p:nvSpPr>
          <p:cNvPr id="4" name="Footer Placeholder 3">
            <a:extLst>
              <a:ext uri="{FF2B5EF4-FFF2-40B4-BE49-F238E27FC236}">
                <a16:creationId xmlns:a16="http://schemas.microsoft.com/office/drawing/2014/main" id="{4E284B3B-EB12-4FAF-9639-E2D10653B3F9}"/>
              </a:ext>
            </a:extLst>
          </p:cNvPr>
          <p:cNvSpPr>
            <a:spLocks noGrp="1"/>
          </p:cNvSpPr>
          <p:nvPr>
            <p:ph type="ftr" sz="quarter" idx="11"/>
          </p:nvPr>
        </p:nvSpPr>
        <p:spPr/>
        <p:txBody>
          <a:bodyPr/>
          <a:lstStyle/>
          <a:p>
            <a:endParaRPr lang="ta-IN"/>
          </a:p>
        </p:txBody>
      </p:sp>
      <p:sp>
        <p:nvSpPr>
          <p:cNvPr id="5" name="Slide Number Placeholder 4">
            <a:extLst>
              <a:ext uri="{FF2B5EF4-FFF2-40B4-BE49-F238E27FC236}">
                <a16:creationId xmlns:a16="http://schemas.microsoft.com/office/drawing/2014/main" id="{145D3E83-C540-47FC-9EA2-35FE57C22324}"/>
              </a:ext>
            </a:extLst>
          </p:cNvPr>
          <p:cNvSpPr>
            <a:spLocks noGrp="1"/>
          </p:cNvSpPr>
          <p:nvPr>
            <p:ph type="sldNum" sz="quarter" idx="12"/>
          </p:nvPr>
        </p:nvSpPr>
        <p:spPr/>
        <p:txBody>
          <a:bodyPr/>
          <a:lstStyle/>
          <a:p>
            <a:fld id="{B9C9C7FA-0621-4F72-8A1C-A4CAACB1C0B5}" type="slidenum">
              <a:rPr lang="ta-IN" smtClean="0"/>
              <a:t>‹#›</a:t>
            </a:fld>
            <a:endParaRPr lang="ta-IN"/>
          </a:p>
        </p:txBody>
      </p:sp>
    </p:spTree>
    <p:extLst>
      <p:ext uri="{BB962C8B-B14F-4D97-AF65-F5344CB8AC3E}">
        <p14:creationId xmlns:p14="http://schemas.microsoft.com/office/powerpoint/2010/main" val="1593543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292411-48B1-48C0-A37A-FDEB7C7BEBA9}"/>
              </a:ext>
            </a:extLst>
          </p:cNvPr>
          <p:cNvSpPr>
            <a:spLocks noGrp="1"/>
          </p:cNvSpPr>
          <p:nvPr>
            <p:ph type="dt" sz="half" idx="10"/>
          </p:nvPr>
        </p:nvSpPr>
        <p:spPr/>
        <p:txBody>
          <a:bodyPr/>
          <a:lstStyle/>
          <a:p>
            <a:fld id="{94325070-FD1C-4CAD-90FD-0ADC9D70C157}" type="datetimeFigureOut">
              <a:rPr lang="ta-IN" smtClean="0"/>
              <a:t>28-09-2020</a:t>
            </a:fld>
            <a:endParaRPr lang="ta-IN"/>
          </a:p>
        </p:txBody>
      </p:sp>
      <p:sp>
        <p:nvSpPr>
          <p:cNvPr id="3" name="Footer Placeholder 2">
            <a:extLst>
              <a:ext uri="{FF2B5EF4-FFF2-40B4-BE49-F238E27FC236}">
                <a16:creationId xmlns:a16="http://schemas.microsoft.com/office/drawing/2014/main" id="{58AAFE93-A73C-45CC-9337-FB2BE41A7BF2}"/>
              </a:ext>
            </a:extLst>
          </p:cNvPr>
          <p:cNvSpPr>
            <a:spLocks noGrp="1"/>
          </p:cNvSpPr>
          <p:nvPr>
            <p:ph type="ftr" sz="quarter" idx="11"/>
          </p:nvPr>
        </p:nvSpPr>
        <p:spPr/>
        <p:txBody>
          <a:bodyPr/>
          <a:lstStyle/>
          <a:p>
            <a:endParaRPr lang="ta-IN"/>
          </a:p>
        </p:txBody>
      </p:sp>
      <p:sp>
        <p:nvSpPr>
          <p:cNvPr id="4" name="Slide Number Placeholder 3">
            <a:extLst>
              <a:ext uri="{FF2B5EF4-FFF2-40B4-BE49-F238E27FC236}">
                <a16:creationId xmlns:a16="http://schemas.microsoft.com/office/drawing/2014/main" id="{16A066EA-5B36-4036-99EE-C036B3175B74}"/>
              </a:ext>
            </a:extLst>
          </p:cNvPr>
          <p:cNvSpPr>
            <a:spLocks noGrp="1"/>
          </p:cNvSpPr>
          <p:nvPr>
            <p:ph type="sldNum" sz="quarter" idx="12"/>
          </p:nvPr>
        </p:nvSpPr>
        <p:spPr/>
        <p:txBody>
          <a:bodyPr/>
          <a:lstStyle/>
          <a:p>
            <a:fld id="{B9C9C7FA-0621-4F72-8A1C-A4CAACB1C0B5}" type="slidenum">
              <a:rPr lang="ta-IN" smtClean="0"/>
              <a:t>‹#›</a:t>
            </a:fld>
            <a:endParaRPr lang="ta-IN"/>
          </a:p>
        </p:txBody>
      </p:sp>
    </p:spTree>
    <p:extLst>
      <p:ext uri="{BB962C8B-B14F-4D97-AF65-F5344CB8AC3E}">
        <p14:creationId xmlns:p14="http://schemas.microsoft.com/office/powerpoint/2010/main" val="42926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40B42-7839-4BC4-B734-6C2A497791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a-IN"/>
          </a:p>
        </p:txBody>
      </p:sp>
      <p:sp>
        <p:nvSpPr>
          <p:cNvPr id="3" name="Content Placeholder 2">
            <a:extLst>
              <a:ext uri="{FF2B5EF4-FFF2-40B4-BE49-F238E27FC236}">
                <a16:creationId xmlns:a16="http://schemas.microsoft.com/office/drawing/2014/main" id="{E00F326C-6417-42DC-9830-F0355FF07C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Text Placeholder 3">
            <a:extLst>
              <a:ext uri="{FF2B5EF4-FFF2-40B4-BE49-F238E27FC236}">
                <a16:creationId xmlns:a16="http://schemas.microsoft.com/office/drawing/2014/main" id="{E44117D6-70A5-448E-BCF1-9CDAA421B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BEB6E4-6B3B-4468-A29C-38D4C4795530}"/>
              </a:ext>
            </a:extLst>
          </p:cNvPr>
          <p:cNvSpPr>
            <a:spLocks noGrp="1"/>
          </p:cNvSpPr>
          <p:nvPr>
            <p:ph type="dt" sz="half" idx="10"/>
          </p:nvPr>
        </p:nvSpPr>
        <p:spPr/>
        <p:txBody>
          <a:bodyPr/>
          <a:lstStyle/>
          <a:p>
            <a:fld id="{94325070-FD1C-4CAD-90FD-0ADC9D70C157}" type="datetimeFigureOut">
              <a:rPr lang="ta-IN" smtClean="0"/>
              <a:t>28-09-2020</a:t>
            </a:fld>
            <a:endParaRPr lang="ta-IN"/>
          </a:p>
        </p:txBody>
      </p:sp>
      <p:sp>
        <p:nvSpPr>
          <p:cNvPr id="6" name="Footer Placeholder 5">
            <a:extLst>
              <a:ext uri="{FF2B5EF4-FFF2-40B4-BE49-F238E27FC236}">
                <a16:creationId xmlns:a16="http://schemas.microsoft.com/office/drawing/2014/main" id="{83449D4E-CEDF-404E-AC3E-64D471AD23E0}"/>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DF7F229B-B62B-4ACD-B1F6-2B3D1DC4BFA0}"/>
              </a:ext>
            </a:extLst>
          </p:cNvPr>
          <p:cNvSpPr>
            <a:spLocks noGrp="1"/>
          </p:cNvSpPr>
          <p:nvPr>
            <p:ph type="sldNum" sz="quarter" idx="12"/>
          </p:nvPr>
        </p:nvSpPr>
        <p:spPr/>
        <p:txBody>
          <a:bodyPr/>
          <a:lstStyle/>
          <a:p>
            <a:fld id="{B9C9C7FA-0621-4F72-8A1C-A4CAACB1C0B5}" type="slidenum">
              <a:rPr lang="ta-IN" smtClean="0"/>
              <a:t>‹#›</a:t>
            </a:fld>
            <a:endParaRPr lang="ta-IN"/>
          </a:p>
        </p:txBody>
      </p:sp>
    </p:spTree>
    <p:extLst>
      <p:ext uri="{BB962C8B-B14F-4D97-AF65-F5344CB8AC3E}">
        <p14:creationId xmlns:p14="http://schemas.microsoft.com/office/powerpoint/2010/main" val="3252805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ED569-8B63-485E-88BE-E1EFDE5CBE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a-IN"/>
          </a:p>
        </p:txBody>
      </p:sp>
      <p:sp>
        <p:nvSpPr>
          <p:cNvPr id="3" name="Picture Placeholder 2">
            <a:extLst>
              <a:ext uri="{FF2B5EF4-FFF2-40B4-BE49-F238E27FC236}">
                <a16:creationId xmlns:a16="http://schemas.microsoft.com/office/drawing/2014/main" id="{FB0BF661-E9D5-4134-8375-970A033BF2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a-IN"/>
          </a:p>
        </p:txBody>
      </p:sp>
      <p:sp>
        <p:nvSpPr>
          <p:cNvPr id="4" name="Text Placeholder 3">
            <a:extLst>
              <a:ext uri="{FF2B5EF4-FFF2-40B4-BE49-F238E27FC236}">
                <a16:creationId xmlns:a16="http://schemas.microsoft.com/office/drawing/2014/main" id="{55FCDE68-C86F-431F-91E0-B0F9AF56F8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49E205-F177-432E-AD28-2F2BC3F8ED90}"/>
              </a:ext>
            </a:extLst>
          </p:cNvPr>
          <p:cNvSpPr>
            <a:spLocks noGrp="1"/>
          </p:cNvSpPr>
          <p:nvPr>
            <p:ph type="dt" sz="half" idx="10"/>
          </p:nvPr>
        </p:nvSpPr>
        <p:spPr/>
        <p:txBody>
          <a:bodyPr/>
          <a:lstStyle/>
          <a:p>
            <a:fld id="{94325070-FD1C-4CAD-90FD-0ADC9D70C157}" type="datetimeFigureOut">
              <a:rPr lang="ta-IN" smtClean="0"/>
              <a:t>28-09-2020</a:t>
            </a:fld>
            <a:endParaRPr lang="ta-IN"/>
          </a:p>
        </p:txBody>
      </p:sp>
      <p:sp>
        <p:nvSpPr>
          <p:cNvPr id="6" name="Footer Placeholder 5">
            <a:extLst>
              <a:ext uri="{FF2B5EF4-FFF2-40B4-BE49-F238E27FC236}">
                <a16:creationId xmlns:a16="http://schemas.microsoft.com/office/drawing/2014/main" id="{01D5728D-21DC-48BE-B4D3-3A965CC51FC6}"/>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0DA8C0EC-8019-479F-B63B-B7C084E0BDEB}"/>
              </a:ext>
            </a:extLst>
          </p:cNvPr>
          <p:cNvSpPr>
            <a:spLocks noGrp="1"/>
          </p:cNvSpPr>
          <p:nvPr>
            <p:ph type="sldNum" sz="quarter" idx="12"/>
          </p:nvPr>
        </p:nvSpPr>
        <p:spPr/>
        <p:txBody>
          <a:bodyPr/>
          <a:lstStyle/>
          <a:p>
            <a:fld id="{B9C9C7FA-0621-4F72-8A1C-A4CAACB1C0B5}" type="slidenum">
              <a:rPr lang="ta-IN" smtClean="0"/>
              <a:t>‹#›</a:t>
            </a:fld>
            <a:endParaRPr lang="ta-IN"/>
          </a:p>
        </p:txBody>
      </p:sp>
    </p:spTree>
    <p:extLst>
      <p:ext uri="{BB962C8B-B14F-4D97-AF65-F5344CB8AC3E}">
        <p14:creationId xmlns:p14="http://schemas.microsoft.com/office/powerpoint/2010/main" val="2363837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7B9F51-A6E0-4493-914E-38EFF9BD9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a-IN"/>
          </a:p>
        </p:txBody>
      </p:sp>
      <p:sp>
        <p:nvSpPr>
          <p:cNvPr id="3" name="Text Placeholder 2">
            <a:extLst>
              <a:ext uri="{FF2B5EF4-FFF2-40B4-BE49-F238E27FC236}">
                <a16:creationId xmlns:a16="http://schemas.microsoft.com/office/drawing/2014/main" id="{FDE92126-8956-484A-A8D5-A263D78DBF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D76A1F7D-E0D1-4942-A5A6-A04129B95C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325070-FD1C-4CAD-90FD-0ADC9D70C157}" type="datetimeFigureOut">
              <a:rPr lang="ta-IN" smtClean="0"/>
              <a:t>28-09-2020</a:t>
            </a:fld>
            <a:endParaRPr lang="ta-IN"/>
          </a:p>
        </p:txBody>
      </p:sp>
      <p:sp>
        <p:nvSpPr>
          <p:cNvPr id="5" name="Footer Placeholder 4">
            <a:extLst>
              <a:ext uri="{FF2B5EF4-FFF2-40B4-BE49-F238E27FC236}">
                <a16:creationId xmlns:a16="http://schemas.microsoft.com/office/drawing/2014/main" id="{ECA34663-1DC2-409A-97CC-21D786E14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a-IN"/>
          </a:p>
        </p:txBody>
      </p:sp>
      <p:sp>
        <p:nvSpPr>
          <p:cNvPr id="6" name="Slide Number Placeholder 5">
            <a:extLst>
              <a:ext uri="{FF2B5EF4-FFF2-40B4-BE49-F238E27FC236}">
                <a16:creationId xmlns:a16="http://schemas.microsoft.com/office/drawing/2014/main" id="{5461A26F-57E3-4888-929C-15C22BA946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C9C7FA-0621-4F72-8A1C-A4CAACB1C0B5}" type="slidenum">
              <a:rPr lang="ta-IN" smtClean="0"/>
              <a:t>‹#›</a:t>
            </a:fld>
            <a:endParaRPr lang="ta-IN"/>
          </a:p>
        </p:txBody>
      </p:sp>
    </p:spTree>
    <p:extLst>
      <p:ext uri="{BB962C8B-B14F-4D97-AF65-F5344CB8AC3E}">
        <p14:creationId xmlns:p14="http://schemas.microsoft.com/office/powerpoint/2010/main" val="748040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9BDE5-7E00-45C2-B18D-2B2F89DD8C85}"/>
              </a:ext>
            </a:extLst>
          </p:cNvPr>
          <p:cNvSpPr>
            <a:spLocks noGrp="1"/>
          </p:cNvSpPr>
          <p:nvPr>
            <p:ph type="title"/>
          </p:nvPr>
        </p:nvSpPr>
        <p:spPr>
          <a:xfrm>
            <a:off x="838200" y="282931"/>
            <a:ext cx="10515600" cy="641743"/>
          </a:xfrm>
        </p:spPr>
        <p:txBody>
          <a:bodyPr>
            <a:normAutofit fontScale="90000"/>
          </a:bodyPr>
          <a:lstStyle/>
          <a:p>
            <a:r>
              <a:rPr lang="en-US" b="1" dirty="0"/>
              <a:t>Variables</a:t>
            </a:r>
            <a:endParaRPr lang="ta-IN" b="1" dirty="0"/>
          </a:p>
        </p:txBody>
      </p:sp>
      <p:sp>
        <p:nvSpPr>
          <p:cNvPr id="3" name="Content Placeholder 2">
            <a:extLst>
              <a:ext uri="{FF2B5EF4-FFF2-40B4-BE49-F238E27FC236}">
                <a16:creationId xmlns:a16="http://schemas.microsoft.com/office/drawing/2014/main" id="{CD674980-6F4B-4113-960B-3B0AF6BE8ACC}"/>
              </a:ext>
            </a:extLst>
          </p:cNvPr>
          <p:cNvSpPr>
            <a:spLocks noGrp="1"/>
          </p:cNvSpPr>
          <p:nvPr>
            <p:ph idx="1"/>
          </p:nvPr>
        </p:nvSpPr>
        <p:spPr>
          <a:xfrm>
            <a:off x="838200" y="924673"/>
            <a:ext cx="10515600" cy="5252289"/>
          </a:xfrm>
        </p:spPr>
        <p:txBody>
          <a:bodyPr/>
          <a:lstStyle/>
          <a:p>
            <a:r>
              <a:rPr lang="en-US" dirty="0"/>
              <a:t>Variables are containers that can hold multiple data entries (values) of the same data type. For example, </a:t>
            </a:r>
            <a:r>
              <a:rPr lang="en-US" dirty="0" err="1"/>
              <a:t>emailAddress</a:t>
            </a:r>
            <a:r>
              <a:rPr lang="en-US" dirty="0"/>
              <a:t> can be a variable that holds the value "rpadeveloper@uipath.com". </a:t>
            </a:r>
          </a:p>
          <a:p>
            <a:r>
              <a:rPr lang="en-US" dirty="0"/>
              <a:t>Variables Property :</a:t>
            </a:r>
          </a:p>
          <a:p>
            <a:pPr lvl="1"/>
            <a:r>
              <a:rPr lang="en-US" dirty="0"/>
              <a:t>Name</a:t>
            </a:r>
          </a:p>
          <a:p>
            <a:pPr lvl="1"/>
            <a:r>
              <a:rPr lang="en-US" dirty="0"/>
              <a:t>Type</a:t>
            </a:r>
          </a:p>
          <a:p>
            <a:pPr lvl="1"/>
            <a:r>
              <a:rPr lang="en-US" dirty="0"/>
              <a:t>Default Value</a:t>
            </a:r>
          </a:p>
          <a:p>
            <a:pPr lvl="1"/>
            <a:r>
              <a:rPr lang="en-US" dirty="0"/>
              <a:t>Scope</a:t>
            </a:r>
          </a:p>
          <a:p>
            <a:pPr lvl="1"/>
            <a:endParaRPr lang="en-US" dirty="0"/>
          </a:p>
          <a:p>
            <a:pPr lvl="1"/>
            <a:endParaRPr lang="en-US" dirty="0"/>
          </a:p>
        </p:txBody>
      </p:sp>
      <p:pic>
        <p:nvPicPr>
          <p:cNvPr id="5" name="Picture 4">
            <a:extLst>
              <a:ext uri="{FF2B5EF4-FFF2-40B4-BE49-F238E27FC236}">
                <a16:creationId xmlns:a16="http://schemas.microsoft.com/office/drawing/2014/main" id="{43A496D6-0925-48F6-9EE5-7AA01F977951}"/>
              </a:ext>
            </a:extLst>
          </p:cNvPr>
          <p:cNvPicPr>
            <a:picLocks noChangeAspect="1"/>
          </p:cNvPicPr>
          <p:nvPr/>
        </p:nvPicPr>
        <p:blipFill>
          <a:blip r:embed="rId2"/>
          <a:stretch>
            <a:fillRect/>
          </a:stretch>
        </p:blipFill>
        <p:spPr>
          <a:xfrm>
            <a:off x="4705564" y="2106202"/>
            <a:ext cx="6030929" cy="4592548"/>
          </a:xfrm>
          <a:prstGeom prst="rect">
            <a:avLst/>
          </a:prstGeom>
        </p:spPr>
      </p:pic>
    </p:spTree>
    <p:extLst>
      <p:ext uri="{BB962C8B-B14F-4D97-AF65-F5344CB8AC3E}">
        <p14:creationId xmlns:p14="http://schemas.microsoft.com/office/powerpoint/2010/main" val="1520025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D42E4-B67A-48F2-89D1-63A9E503066A}"/>
              </a:ext>
            </a:extLst>
          </p:cNvPr>
          <p:cNvSpPr>
            <a:spLocks noGrp="1"/>
          </p:cNvSpPr>
          <p:nvPr>
            <p:ph type="title"/>
          </p:nvPr>
        </p:nvSpPr>
        <p:spPr/>
        <p:txBody>
          <a:bodyPr/>
          <a:lstStyle/>
          <a:p>
            <a:r>
              <a:rPr lang="en-US" b="1" dirty="0"/>
              <a:t>Quiz – 02/10</a:t>
            </a:r>
            <a:endParaRPr lang="ta-IN" dirty="0"/>
          </a:p>
        </p:txBody>
      </p:sp>
      <p:pic>
        <p:nvPicPr>
          <p:cNvPr id="4" name="Content Placeholder 3">
            <a:extLst>
              <a:ext uri="{FF2B5EF4-FFF2-40B4-BE49-F238E27FC236}">
                <a16:creationId xmlns:a16="http://schemas.microsoft.com/office/drawing/2014/main" id="{EB33F757-5FB5-47D8-8C81-3A9F7165E110}"/>
              </a:ext>
            </a:extLst>
          </p:cNvPr>
          <p:cNvPicPr>
            <a:picLocks noGrp="1" noChangeAspect="1"/>
          </p:cNvPicPr>
          <p:nvPr>
            <p:ph idx="1"/>
          </p:nvPr>
        </p:nvPicPr>
        <p:blipFill>
          <a:blip r:embed="rId2"/>
          <a:stretch>
            <a:fillRect/>
          </a:stretch>
        </p:blipFill>
        <p:spPr>
          <a:xfrm>
            <a:off x="595901" y="1428108"/>
            <a:ext cx="9195371" cy="5064767"/>
          </a:xfrm>
          <a:prstGeom prst="rect">
            <a:avLst/>
          </a:prstGeom>
        </p:spPr>
      </p:pic>
    </p:spTree>
    <p:extLst>
      <p:ext uri="{BB962C8B-B14F-4D97-AF65-F5344CB8AC3E}">
        <p14:creationId xmlns:p14="http://schemas.microsoft.com/office/powerpoint/2010/main" val="933603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249FA-5DF9-40AD-92F0-29B47AD3308F}"/>
              </a:ext>
            </a:extLst>
          </p:cNvPr>
          <p:cNvSpPr>
            <a:spLocks noGrp="1"/>
          </p:cNvSpPr>
          <p:nvPr>
            <p:ph type="title"/>
          </p:nvPr>
        </p:nvSpPr>
        <p:spPr/>
        <p:txBody>
          <a:bodyPr/>
          <a:lstStyle/>
          <a:p>
            <a:r>
              <a:rPr lang="en-US" b="1" dirty="0"/>
              <a:t>Quiz – 03/10</a:t>
            </a:r>
            <a:endParaRPr lang="ta-IN" dirty="0"/>
          </a:p>
        </p:txBody>
      </p:sp>
      <p:pic>
        <p:nvPicPr>
          <p:cNvPr id="5" name="Content Placeholder 4">
            <a:extLst>
              <a:ext uri="{FF2B5EF4-FFF2-40B4-BE49-F238E27FC236}">
                <a16:creationId xmlns:a16="http://schemas.microsoft.com/office/drawing/2014/main" id="{286907C9-F3A9-4FF2-BE57-522F6DAD9830}"/>
              </a:ext>
            </a:extLst>
          </p:cNvPr>
          <p:cNvPicPr>
            <a:picLocks noGrp="1" noChangeAspect="1"/>
          </p:cNvPicPr>
          <p:nvPr>
            <p:ph idx="1"/>
          </p:nvPr>
        </p:nvPicPr>
        <p:blipFill>
          <a:blip r:embed="rId2"/>
          <a:stretch>
            <a:fillRect/>
          </a:stretch>
        </p:blipFill>
        <p:spPr>
          <a:xfrm>
            <a:off x="838200" y="1335640"/>
            <a:ext cx="9477054" cy="4841323"/>
          </a:xfrm>
          <a:prstGeom prst="rect">
            <a:avLst/>
          </a:prstGeom>
        </p:spPr>
      </p:pic>
    </p:spTree>
    <p:extLst>
      <p:ext uri="{BB962C8B-B14F-4D97-AF65-F5344CB8AC3E}">
        <p14:creationId xmlns:p14="http://schemas.microsoft.com/office/powerpoint/2010/main" val="26862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84D2-8C59-4C73-8A01-AC2FB54066DD}"/>
              </a:ext>
            </a:extLst>
          </p:cNvPr>
          <p:cNvSpPr>
            <a:spLocks noGrp="1"/>
          </p:cNvSpPr>
          <p:nvPr>
            <p:ph type="title"/>
          </p:nvPr>
        </p:nvSpPr>
        <p:spPr/>
        <p:txBody>
          <a:bodyPr/>
          <a:lstStyle/>
          <a:p>
            <a:r>
              <a:rPr lang="en-US" b="1" dirty="0"/>
              <a:t>Quiz – 04/10</a:t>
            </a:r>
            <a:endParaRPr lang="ta-IN" dirty="0"/>
          </a:p>
        </p:txBody>
      </p:sp>
      <p:pic>
        <p:nvPicPr>
          <p:cNvPr id="4" name="Content Placeholder 3">
            <a:extLst>
              <a:ext uri="{FF2B5EF4-FFF2-40B4-BE49-F238E27FC236}">
                <a16:creationId xmlns:a16="http://schemas.microsoft.com/office/drawing/2014/main" id="{64F1350D-E28E-4F77-82B6-FB456F528E45}"/>
              </a:ext>
            </a:extLst>
          </p:cNvPr>
          <p:cNvPicPr>
            <a:picLocks noGrp="1" noChangeAspect="1"/>
          </p:cNvPicPr>
          <p:nvPr>
            <p:ph idx="1"/>
          </p:nvPr>
        </p:nvPicPr>
        <p:blipFill>
          <a:blip r:embed="rId2"/>
          <a:stretch>
            <a:fillRect/>
          </a:stretch>
        </p:blipFill>
        <p:spPr>
          <a:xfrm>
            <a:off x="616449" y="1500027"/>
            <a:ext cx="10315253" cy="4839128"/>
          </a:xfrm>
          <a:prstGeom prst="rect">
            <a:avLst/>
          </a:prstGeom>
        </p:spPr>
      </p:pic>
    </p:spTree>
    <p:extLst>
      <p:ext uri="{BB962C8B-B14F-4D97-AF65-F5344CB8AC3E}">
        <p14:creationId xmlns:p14="http://schemas.microsoft.com/office/powerpoint/2010/main" val="2321880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10A0B-AF50-4DDF-B316-64C42FF2C6F0}"/>
              </a:ext>
            </a:extLst>
          </p:cNvPr>
          <p:cNvSpPr>
            <a:spLocks noGrp="1"/>
          </p:cNvSpPr>
          <p:nvPr>
            <p:ph type="title"/>
          </p:nvPr>
        </p:nvSpPr>
        <p:spPr/>
        <p:txBody>
          <a:bodyPr/>
          <a:lstStyle/>
          <a:p>
            <a:r>
              <a:rPr lang="en-US" b="1" dirty="0"/>
              <a:t>Quiz – 05/10</a:t>
            </a:r>
            <a:endParaRPr lang="ta-IN" dirty="0"/>
          </a:p>
        </p:txBody>
      </p:sp>
      <p:pic>
        <p:nvPicPr>
          <p:cNvPr id="4" name="Content Placeholder 3">
            <a:extLst>
              <a:ext uri="{FF2B5EF4-FFF2-40B4-BE49-F238E27FC236}">
                <a16:creationId xmlns:a16="http://schemas.microsoft.com/office/drawing/2014/main" id="{5F6D3E5C-F397-406B-9873-BBA3DF62753C}"/>
              </a:ext>
            </a:extLst>
          </p:cNvPr>
          <p:cNvPicPr>
            <a:picLocks noGrp="1" noChangeAspect="1"/>
          </p:cNvPicPr>
          <p:nvPr>
            <p:ph idx="1"/>
          </p:nvPr>
        </p:nvPicPr>
        <p:blipFill>
          <a:blip r:embed="rId2"/>
          <a:stretch>
            <a:fillRect/>
          </a:stretch>
        </p:blipFill>
        <p:spPr>
          <a:xfrm>
            <a:off x="838200" y="1448656"/>
            <a:ext cx="9179103" cy="4500081"/>
          </a:xfrm>
          <a:prstGeom prst="rect">
            <a:avLst/>
          </a:prstGeom>
        </p:spPr>
      </p:pic>
    </p:spTree>
    <p:extLst>
      <p:ext uri="{BB962C8B-B14F-4D97-AF65-F5344CB8AC3E}">
        <p14:creationId xmlns:p14="http://schemas.microsoft.com/office/powerpoint/2010/main" val="3089055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8077-B811-4425-9C13-B5A1CEF00B6D}"/>
              </a:ext>
            </a:extLst>
          </p:cNvPr>
          <p:cNvSpPr>
            <a:spLocks noGrp="1"/>
          </p:cNvSpPr>
          <p:nvPr>
            <p:ph type="title"/>
          </p:nvPr>
        </p:nvSpPr>
        <p:spPr/>
        <p:txBody>
          <a:bodyPr/>
          <a:lstStyle/>
          <a:p>
            <a:r>
              <a:rPr lang="en-US" b="1" dirty="0"/>
              <a:t>Quiz – 06/10</a:t>
            </a:r>
            <a:endParaRPr lang="ta-IN" dirty="0"/>
          </a:p>
        </p:txBody>
      </p:sp>
      <p:pic>
        <p:nvPicPr>
          <p:cNvPr id="4" name="Content Placeholder 3">
            <a:extLst>
              <a:ext uri="{FF2B5EF4-FFF2-40B4-BE49-F238E27FC236}">
                <a16:creationId xmlns:a16="http://schemas.microsoft.com/office/drawing/2014/main" id="{5516204D-B045-44F0-A068-9A008CEB4F5E}"/>
              </a:ext>
            </a:extLst>
          </p:cNvPr>
          <p:cNvPicPr>
            <a:picLocks noGrp="1" noChangeAspect="1"/>
          </p:cNvPicPr>
          <p:nvPr>
            <p:ph idx="1"/>
          </p:nvPr>
        </p:nvPicPr>
        <p:blipFill>
          <a:blip r:embed="rId2"/>
          <a:stretch>
            <a:fillRect/>
          </a:stretch>
        </p:blipFill>
        <p:spPr>
          <a:xfrm>
            <a:off x="226031" y="1510301"/>
            <a:ext cx="8648237" cy="4982573"/>
          </a:xfrm>
          <a:prstGeom prst="rect">
            <a:avLst/>
          </a:prstGeom>
        </p:spPr>
      </p:pic>
    </p:spTree>
    <p:extLst>
      <p:ext uri="{BB962C8B-B14F-4D97-AF65-F5344CB8AC3E}">
        <p14:creationId xmlns:p14="http://schemas.microsoft.com/office/powerpoint/2010/main" val="3392192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2036-A0A0-4CFC-B323-552A84FAF001}"/>
              </a:ext>
            </a:extLst>
          </p:cNvPr>
          <p:cNvSpPr>
            <a:spLocks noGrp="1"/>
          </p:cNvSpPr>
          <p:nvPr>
            <p:ph type="title"/>
          </p:nvPr>
        </p:nvSpPr>
        <p:spPr/>
        <p:txBody>
          <a:bodyPr/>
          <a:lstStyle/>
          <a:p>
            <a:r>
              <a:rPr lang="en-US" b="1" dirty="0"/>
              <a:t>Quiz – 07/10</a:t>
            </a:r>
            <a:endParaRPr lang="ta-IN" dirty="0"/>
          </a:p>
        </p:txBody>
      </p:sp>
      <p:pic>
        <p:nvPicPr>
          <p:cNvPr id="4" name="Content Placeholder 3">
            <a:extLst>
              <a:ext uri="{FF2B5EF4-FFF2-40B4-BE49-F238E27FC236}">
                <a16:creationId xmlns:a16="http://schemas.microsoft.com/office/drawing/2014/main" id="{CAFA9037-F4E2-4941-B610-B646F263B2D0}"/>
              </a:ext>
            </a:extLst>
          </p:cNvPr>
          <p:cNvPicPr>
            <a:picLocks noGrp="1" noChangeAspect="1"/>
          </p:cNvPicPr>
          <p:nvPr>
            <p:ph idx="1"/>
          </p:nvPr>
        </p:nvPicPr>
        <p:blipFill>
          <a:blip r:embed="rId2"/>
          <a:stretch>
            <a:fillRect/>
          </a:stretch>
        </p:blipFill>
        <p:spPr>
          <a:xfrm>
            <a:off x="934949" y="1561672"/>
            <a:ext cx="7898042" cy="5198724"/>
          </a:xfrm>
          <a:prstGeom prst="rect">
            <a:avLst/>
          </a:prstGeom>
        </p:spPr>
      </p:pic>
    </p:spTree>
    <p:extLst>
      <p:ext uri="{BB962C8B-B14F-4D97-AF65-F5344CB8AC3E}">
        <p14:creationId xmlns:p14="http://schemas.microsoft.com/office/powerpoint/2010/main" val="2054020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D105-6983-4697-8E20-2F6311BC8DAB}"/>
              </a:ext>
            </a:extLst>
          </p:cNvPr>
          <p:cNvSpPr>
            <a:spLocks noGrp="1"/>
          </p:cNvSpPr>
          <p:nvPr>
            <p:ph type="title"/>
          </p:nvPr>
        </p:nvSpPr>
        <p:spPr/>
        <p:txBody>
          <a:bodyPr/>
          <a:lstStyle/>
          <a:p>
            <a:r>
              <a:rPr lang="en-US" b="1" dirty="0"/>
              <a:t>Quiz – 08/10</a:t>
            </a:r>
            <a:endParaRPr lang="ta-IN" dirty="0"/>
          </a:p>
        </p:txBody>
      </p:sp>
      <p:pic>
        <p:nvPicPr>
          <p:cNvPr id="4" name="Content Placeholder 3">
            <a:extLst>
              <a:ext uri="{FF2B5EF4-FFF2-40B4-BE49-F238E27FC236}">
                <a16:creationId xmlns:a16="http://schemas.microsoft.com/office/drawing/2014/main" id="{08E22C8B-E5F9-46B8-B11E-28DBF4D297BE}"/>
              </a:ext>
            </a:extLst>
          </p:cNvPr>
          <p:cNvPicPr>
            <a:picLocks noGrp="1" noChangeAspect="1"/>
          </p:cNvPicPr>
          <p:nvPr>
            <p:ph idx="1"/>
          </p:nvPr>
        </p:nvPicPr>
        <p:blipFill>
          <a:blip r:embed="rId2"/>
          <a:stretch>
            <a:fillRect/>
          </a:stretch>
        </p:blipFill>
        <p:spPr>
          <a:xfrm>
            <a:off x="472611" y="1294543"/>
            <a:ext cx="8693772" cy="5198331"/>
          </a:xfrm>
          <a:prstGeom prst="rect">
            <a:avLst/>
          </a:prstGeom>
        </p:spPr>
      </p:pic>
    </p:spTree>
    <p:extLst>
      <p:ext uri="{BB962C8B-B14F-4D97-AF65-F5344CB8AC3E}">
        <p14:creationId xmlns:p14="http://schemas.microsoft.com/office/powerpoint/2010/main" val="2745849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14233-A4CC-462F-A53B-515B87C3D4E4}"/>
              </a:ext>
            </a:extLst>
          </p:cNvPr>
          <p:cNvSpPr>
            <a:spLocks noGrp="1"/>
          </p:cNvSpPr>
          <p:nvPr>
            <p:ph type="title"/>
          </p:nvPr>
        </p:nvSpPr>
        <p:spPr/>
        <p:txBody>
          <a:bodyPr/>
          <a:lstStyle/>
          <a:p>
            <a:r>
              <a:rPr lang="en-US" b="1" dirty="0"/>
              <a:t>Quiz – 09/10</a:t>
            </a:r>
            <a:endParaRPr lang="ta-IN" dirty="0"/>
          </a:p>
        </p:txBody>
      </p:sp>
      <p:pic>
        <p:nvPicPr>
          <p:cNvPr id="4" name="Content Placeholder 3">
            <a:extLst>
              <a:ext uri="{FF2B5EF4-FFF2-40B4-BE49-F238E27FC236}">
                <a16:creationId xmlns:a16="http://schemas.microsoft.com/office/drawing/2014/main" id="{6103F306-C93D-47C8-8A93-1D0DA0EF220B}"/>
              </a:ext>
            </a:extLst>
          </p:cNvPr>
          <p:cNvPicPr>
            <a:picLocks noGrp="1" noChangeAspect="1"/>
          </p:cNvPicPr>
          <p:nvPr>
            <p:ph idx="1"/>
          </p:nvPr>
        </p:nvPicPr>
        <p:blipFill>
          <a:blip r:embed="rId2"/>
          <a:stretch>
            <a:fillRect/>
          </a:stretch>
        </p:blipFill>
        <p:spPr>
          <a:xfrm>
            <a:off x="267129" y="1561672"/>
            <a:ext cx="8844878" cy="4756935"/>
          </a:xfrm>
          <a:prstGeom prst="rect">
            <a:avLst/>
          </a:prstGeom>
        </p:spPr>
      </p:pic>
    </p:spTree>
    <p:extLst>
      <p:ext uri="{BB962C8B-B14F-4D97-AF65-F5344CB8AC3E}">
        <p14:creationId xmlns:p14="http://schemas.microsoft.com/office/powerpoint/2010/main" val="599162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0E76C-482D-4596-863C-22421669C895}"/>
              </a:ext>
            </a:extLst>
          </p:cNvPr>
          <p:cNvSpPr>
            <a:spLocks noGrp="1"/>
          </p:cNvSpPr>
          <p:nvPr>
            <p:ph type="title"/>
          </p:nvPr>
        </p:nvSpPr>
        <p:spPr/>
        <p:txBody>
          <a:bodyPr/>
          <a:lstStyle/>
          <a:p>
            <a:r>
              <a:rPr lang="en-US" b="1" dirty="0"/>
              <a:t>Quiz – 10/10</a:t>
            </a:r>
            <a:endParaRPr lang="ta-IN" dirty="0"/>
          </a:p>
        </p:txBody>
      </p:sp>
      <p:pic>
        <p:nvPicPr>
          <p:cNvPr id="4" name="Content Placeholder 3">
            <a:extLst>
              <a:ext uri="{FF2B5EF4-FFF2-40B4-BE49-F238E27FC236}">
                <a16:creationId xmlns:a16="http://schemas.microsoft.com/office/drawing/2014/main" id="{95F621B4-8983-4349-88D0-A57EB4612C59}"/>
              </a:ext>
            </a:extLst>
          </p:cNvPr>
          <p:cNvPicPr>
            <a:picLocks noGrp="1" noChangeAspect="1"/>
          </p:cNvPicPr>
          <p:nvPr>
            <p:ph idx="1"/>
          </p:nvPr>
        </p:nvPicPr>
        <p:blipFill>
          <a:blip r:embed="rId2"/>
          <a:stretch>
            <a:fillRect/>
          </a:stretch>
        </p:blipFill>
        <p:spPr>
          <a:xfrm>
            <a:off x="838200" y="1479479"/>
            <a:ext cx="8046805" cy="5013396"/>
          </a:xfrm>
          <a:prstGeom prst="rect">
            <a:avLst/>
          </a:prstGeom>
        </p:spPr>
      </p:pic>
    </p:spTree>
    <p:extLst>
      <p:ext uri="{BB962C8B-B14F-4D97-AF65-F5344CB8AC3E}">
        <p14:creationId xmlns:p14="http://schemas.microsoft.com/office/powerpoint/2010/main" val="2622671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57A7-6294-494D-BBDD-DFAE58426F67}"/>
              </a:ext>
            </a:extLst>
          </p:cNvPr>
          <p:cNvSpPr>
            <a:spLocks noGrp="1"/>
          </p:cNvSpPr>
          <p:nvPr>
            <p:ph type="title"/>
          </p:nvPr>
        </p:nvSpPr>
        <p:spPr>
          <a:xfrm>
            <a:off x="838200" y="365125"/>
            <a:ext cx="10515600" cy="785581"/>
          </a:xfrm>
        </p:spPr>
        <p:txBody>
          <a:bodyPr/>
          <a:lstStyle/>
          <a:p>
            <a:r>
              <a:rPr lang="en-US" b="1" dirty="0"/>
              <a:t>Arguments</a:t>
            </a:r>
            <a:endParaRPr lang="ta-IN" b="1" dirty="0"/>
          </a:p>
        </p:txBody>
      </p:sp>
      <p:sp>
        <p:nvSpPr>
          <p:cNvPr id="3" name="Content Placeholder 2">
            <a:extLst>
              <a:ext uri="{FF2B5EF4-FFF2-40B4-BE49-F238E27FC236}">
                <a16:creationId xmlns:a16="http://schemas.microsoft.com/office/drawing/2014/main" id="{B3CCA208-186D-4F36-92E7-D77906FCC28E}"/>
              </a:ext>
            </a:extLst>
          </p:cNvPr>
          <p:cNvSpPr>
            <a:spLocks noGrp="1"/>
          </p:cNvSpPr>
          <p:nvPr>
            <p:ph idx="1"/>
          </p:nvPr>
        </p:nvSpPr>
        <p:spPr>
          <a:xfrm>
            <a:off x="838200" y="955497"/>
            <a:ext cx="10515600" cy="5221466"/>
          </a:xfrm>
        </p:spPr>
        <p:txBody>
          <a:bodyPr/>
          <a:lstStyle/>
          <a:p>
            <a:r>
              <a:rPr lang="en-US" dirty="0"/>
              <a:t>Arguments are very similar to variables – they store data dynamically, they have the same data types and they support the same methods. The difference is that they pass data between workflows, and they have an additional property for this – the direction from/to which the data is passed. The direction can be In, Out and In/Out.</a:t>
            </a:r>
            <a:endParaRPr lang="ta-IN" dirty="0"/>
          </a:p>
        </p:txBody>
      </p:sp>
      <p:pic>
        <p:nvPicPr>
          <p:cNvPr id="4" name="Picture 3">
            <a:extLst>
              <a:ext uri="{FF2B5EF4-FFF2-40B4-BE49-F238E27FC236}">
                <a16:creationId xmlns:a16="http://schemas.microsoft.com/office/drawing/2014/main" id="{3BC50321-2A5D-4AFD-8B56-78ED8C60AA78}"/>
              </a:ext>
            </a:extLst>
          </p:cNvPr>
          <p:cNvPicPr>
            <a:picLocks noChangeAspect="1"/>
          </p:cNvPicPr>
          <p:nvPr/>
        </p:nvPicPr>
        <p:blipFill>
          <a:blip r:embed="rId2"/>
          <a:stretch>
            <a:fillRect/>
          </a:stretch>
        </p:blipFill>
        <p:spPr>
          <a:xfrm>
            <a:off x="971287" y="2901747"/>
            <a:ext cx="5124713" cy="3956253"/>
          </a:xfrm>
          <a:prstGeom prst="rect">
            <a:avLst/>
          </a:prstGeom>
        </p:spPr>
      </p:pic>
      <p:pic>
        <p:nvPicPr>
          <p:cNvPr id="6" name="Picture 5">
            <a:extLst>
              <a:ext uri="{FF2B5EF4-FFF2-40B4-BE49-F238E27FC236}">
                <a16:creationId xmlns:a16="http://schemas.microsoft.com/office/drawing/2014/main" id="{6843995F-8E4F-4387-ACF4-83C52CDCDC91}"/>
              </a:ext>
            </a:extLst>
          </p:cNvPr>
          <p:cNvPicPr>
            <a:picLocks noChangeAspect="1"/>
          </p:cNvPicPr>
          <p:nvPr/>
        </p:nvPicPr>
        <p:blipFill>
          <a:blip r:embed="rId3"/>
          <a:stretch>
            <a:fillRect/>
          </a:stretch>
        </p:blipFill>
        <p:spPr>
          <a:xfrm>
            <a:off x="6096000" y="2901747"/>
            <a:ext cx="5315223" cy="3865588"/>
          </a:xfrm>
          <a:prstGeom prst="rect">
            <a:avLst/>
          </a:prstGeom>
        </p:spPr>
      </p:pic>
    </p:spTree>
    <p:extLst>
      <p:ext uri="{BB962C8B-B14F-4D97-AF65-F5344CB8AC3E}">
        <p14:creationId xmlns:p14="http://schemas.microsoft.com/office/powerpoint/2010/main" val="1838086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4393-420A-4DB4-850F-44EBA97C9A4F}"/>
              </a:ext>
            </a:extLst>
          </p:cNvPr>
          <p:cNvSpPr>
            <a:spLocks noGrp="1"/>
          </p:cNvSpPr>
          <p:nvPr>
            <p:ph type="title"/>
          </p:nvPr>
        </p:nvSpPr>
        <p:spPr/>
        <p:txBody>
          <a:bodyPr/>
          <a:lstStyle/>
          <a:p>
            <a:r>
              <a:rPr lang="en-US" b="1" dirty="0"/>
              <a:t>Data Types</a:t>
            </a:r>
            <a:endParaRPr lang="ta-IN" b="1" dirty="0"/>
          </a:p>
        </p:txBody>
      </p:sp>
      <p:sp>
        <p:nvSpPr>
          <p:cNvPr id="3" name="Content Placeholder 2">
            <a:extLst>
              <a:ext uri="{FF2B5EF4-FFF2-40B4-BE49-F238E27FC236}">
                <a16:creationId xmlns:a16="http://schemas.microsoft.com/office/drawing/2014/main" id="{B869951D-A70B-4557-AFC0-CD33723D5B4F}"/>
              </a:ext>
            </a:extLst>
          </p:cNvPr>
          <p:cNvSpPr>
            <a:spLocks noGrp="1"/>
          </p:cNvSpPr>
          <p:nvPr>
            <p:ph idx="1"/>
          </p:nvPr>
        </p:nvSpPr>
        <p:spPr/>
        <p:txBody>
          <a:bodyPr>
            <a:normAutofit fontScale="92500" lnSpcReduction="10000"/>
          </a:bodyPr>
          <a:lstStyle/>
          <a:p>
            <a:r>
              <a:rPr lang="en-US" dirty="0"/>
              <a:t>Numeric</a:t>
            </a:r>
          </a:p>
          <a:p>
            <a:r>
              <a:rPr lang="en-US" dirty="0"/>
              <a:t>Boolean</a:t>
            </a:r>
          </a:p>
          <a:p>
            <a:r>
              <a:rPr lang="en-US" dirty="0"/>
              <a:t>Date Time</a:t>
            </a:r>
          </a:p>
          <a:p>
            <a:r>
              <a:rPr lang="en-US" dirty="0"/>
              <a:t>String</a:t>
            </a:r>
          </a:p>
          <a:p>
            <a:r>
              <a:rPr lang="en-US" dirty="0"/>
              <a:t>Generic Value -</a:t>
            </a:r>
            <a:r>
              <a:rPr lang="en-US" sz="1900" dirty="0"/>
              <a:t>The </a:t>
            </a:r>
            <a:r>
              <a:rPr lang="en-US" sz="1900" dirty="0" err="1"/>
              <a:t>GenericValue</a:t>
            </a:r>
            <a:r>
              <a:rPr lang="en-US" sz="1900" dirty="0"/>
              <a:t> (</a:t>
            </a:r>
            <a:r>
              <a:rPr lang="en-US" sz="1900" dirty="0" err="1"/>
              <a:t>UiPath.Core.GenericValue</a:t>
            </a:r>
            <a:r>
              <a:rPr lang="en-US" sz="1900" dirty="0"/>
              <a:t>) variable is a type of variable particular to UiPath that can store any kind of data, including text, numbers, dates, and arrays</a:t>
            </a:r>
          </a:p>
          <a:p>
            <a:r>
              <a:rPr lang="en-US" dirty="0"/>
              <a:t>Collection</a:t>
            </a:r>
          </a:p>
          <a:p>
            <a:pPr lvl="1"/>
            <a:r>
              <a:rPr lang="en-US" dirty="0"/>
              <a:t>Array - </a:t>
            </a:r>
            <a:r>
              <a:rPr lang="en-US" sz="1900" dirty="0" err="1"/>
              <a:t>ArrayOf</a:t>
            </a:r>
            <a:r>
              <a:rPr lang="en-US" sz="1900" dirty="0"/>
              <a:t>&lt;T&gt; or </a:t>
            </a:r>
            <a:r>
              <a:rPr lang="en-US" sz="1900" dirty="0" err="1"/>
              <a:t>System.DataType</a:t>
            </a:r>
            <a:r>
              <a:rPr lang="en-US" sz="1900" dirty="0"/>
              <a:t>[]: The array variable is a type of variable that enables storing multiple values of the same data type</a:t>
            </a:r>
          </a:p>
          <a:p>
            <a:pPr lvl="1"/>
            <a:r>
              <a:rPr lang="en-US" dirty="0"/>
              <a:t>List - </a:t>
            </a:r>
            <a:r>
              <a:rPr lang="en-US" sz="1900" dirty="0" err="1"/>
              <a:t>System.Collections.Generic.List</a:t>
            </a:r>
            <a:r>
              <a:rPr lang="en-US" sz="1900" dirty="0"/>
              <a:t>&lt;T&gt;: Lists can containers for elements having differing data types</a:t>
            </a:r>
          </a:p>
          <a:p>
            <a:pPr lvl="1"/>
            <a:r>
              <a:rPr lang="en-US" dirty="0"/>
              <a:t>Dictionary - </a:t>
            </a:r>
            <a:r>
              <a:rPr lang="en-US" sz="1900" dirty="0" err="1"/>
              <a:t>System.Collections.Generic.Dictionary</a:t>
            </a:r>
            <a:r>
              <a:rPr lang="en-US" sz="1900" dirty="0"/>
              <a:t>&lt;</a:t>
            </a:r>
            <a:r>
              <a:rPr lang="en-US" sz="1900" dirty="0" err="1"/>
              <a:t>TKey</a:t>
            </a:r>
            <a:r>
              <a:rPr lang="en-US" sz="1900" dirty="0"/>
              <a:t>, TValue&gt;: used to store objects in the form of (key, value) pairs, where each of the two can be of a separate data type.</a:t>
            </a:r>
          </a:p>
          <a:p>
            <a:pPr marL="457200"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3119059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1A07E-E043-41DE-8DA8-572EB3B959A3}"/>
              </a:ext>
            </a:extLst>
          </p:cNvPr>
          <p:cNvSpPr>
            <a:spLocks noGrp="1"/>
          </p:cNvSpPr>
          <p:nvPr>
            <p:ph type="title"/>
          </p:nvPr>
        </p:nvSpPr>
        <p:spPr/>
        <p:txBody>
          <a:bodyPr/>
          <a:lstStyle/>
          <a:p>
            <a:r>
              <a:rPr lang="en-US" b="1" dirty="0"/>
              <a:t>Control Flow</a:t>
            </a:r>
            <a:endParaRPr lang="ta-IN" b="1" dirty="0"/>
          </a:p>
        </p:txBody>
      </p:sp>
      <p:sp>
        <p:nvSpPr>
          <p:cNvPr id="3" name="Content Placeholder 2">
            <a:extLst>
              <a:ext uri="{FF2B5EF4-FFF2-40B4-BE49-F238E27FC236}">
                <a16:creationId xmlns:a16="http://schemas.microsoft.com/office/drawing/2014/main" id="{CA14A434-AF4E-40C6-B5A0-93515A0240F3}"/>
              </a:ext>
            </a:extLst>
          </p:cNvPr>
          <p:cNvSpPr>
            <a:spLocks noGrp="1"/>
          </p:cNvSpPr>
          <p:nvPr>
            <p:ph idx="1"/>
          </p:nvPr>
        </p:nvSpPr>
        <p:spPr/>
        <p:txBody>
          <a:bodyPr>
            <a:normAutofit lnSpcReduction="10000"/>
          </a:bodyPr>
          <a:lstStyle/>
          <a:p>
            <a:r>
              <a:rPr lang="en-US" dirty="0"/>
              <a:t>There are 4 predefined types of workflows – Sequence, Flowchart, State Machine and Global Exception Handler.</a:t>
            </a:r>
          </a:p>
          <a:p>
            <a:r>
              <a:rPr lang="en-US" dirty="0"/>
              <a:t>In </a:t>
            </a:r>
            <a:r>
              <a:rPr lang="en-US" b="1" dirty="0"/>
              <a:t>sequences</a:t>
            </a:r>
            <a:r>
              <a:rPr lang="en-US" dirty="0"/>
              <a:t>, the process steps flow in a clear succession. Decision trees are rarely used. Activities in sequences are easier to read and maintain, thus, they are highly recommended for simple, linear workflows.</a:t>
            </a:r>
          </a:p>
          <a:p>
            <a:r>
              <a:rPr lang="en-US" dirty="0"/>
              <a:t>In </a:t>
            </a:r>
            <a:r>
              <a:rPr lang="en-US" b="1" dirty="0"/>
              <a:t>flowcharts</a:t>
            </a:r>
            <a:r>
              <a:rPr lang="en-US" dirty="0"/>
              <a:t>, the individual activities are a bit more difficult to read and edit, but the flows between them are much clearer. Use flowcharts when decision points and branching are needed in order to accommodate complex scenarios, workarounds and decision mechanisms. </a:t>
            </a:r>
          </a:p>
          <a:p>
            <a:pPr marL="0" indent="0">
              <a:buNone/>
            </a:pPr>
            <a:endParaRPr lang="ta-IN" dirty="0"/>
          </a:p>
        </p:txBody>
      </p:sp>
    </p:spTree>
    <p:extLst>
      <p:ext uri="{BB962C8B-B14F-4D97-AF65-F5344CB8AC3E}">
        <p14:creationId xmlns:p14="http://schemas.microsoft.com/office/powerpoint/2010/main" val="3271876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F9173-54E6-4211-92E7-C6BBE01D4AEF}"/>
              </a:ext>
            </a:extLst>
          </p:cNvPr>
          <p:cNvSpPr>
            <a:spLocks noGrp="1"/>
          </p:cNvSpPr>
          <p:nvPr>
            <p:ph type="title"/>
          </p:nvPr>
        </p:nvSpPr>
        <p:spPr/>
        <p:txBody>
          <a:bodyPr/>
          <a:lstStyle/>
          <a:p>
            <a:r>
              <a:rPr lang="en-US" b="1" dirty="0"/>
              <a:t>Conditional, Loops and Cases</a:t>
            </a:r>
            <a:endParaRPr lang="ta-IN" b="1" dirty="0"/>
          </a:p>
        </p:txBody>
      </p:sp>
      <p:sp>
        <p:nvSpPr>
          <p:cNvPr id="3" name="Content Placeholder 2">
            <a:extLst>
              <a:ext uri="{FF2B5EF4-FFF2-40B4-BE49-F238E27FC236}">
                <a16:creationId xmlns:a16="http://schemas.microsoft.com/office/drawing/2014/main" id="{4DF2D174-FB35-4510-849D-7FB8576C6DD6}"/>
              </a:ext>
            </a:extLst>
          </p:cNvPr>
          <p:cNvSpPr>
            <a:spLocks noGrp="1"/>
          </p:cNvSpPr>
          <p:nvPr>
            <p:ph idx="1"/>
          </p:nvPr>
        </p:nvSpPr>
        <p:spPr/>
        <p:txBody>
          <a:bodyPr>
            <a:normAutofit fontScale="92500" lnSpcReduction="10000"/>
          </a:bodyPr>
          <a:lstStyle/>
          <a:p>
            <a:r>
              <a:rPr lang="en-US" b="1" dirty="0"/>
              <a:t>IF Statement </a:t>
            </a:r>
          </a:p>
          <a:p>
            <a:pPr fontAlgn="base"/>
            <a:r>
              <a:rPr lang="en-US" b="1" dirty="0"/>
              <a:t>Do While </a:t>
            </a:r>
            <a:r>
              <a:rPr lang="en-US" dirty="0"/>
              <a:t>-It executes a specific sequence while a condition is met. The condition is evaluated after each execution of the statements.</a:t>
            </a:r>
          </a:p>
          <a:p>
            <a:pPr fontAlgn="base"/>
            <a:r>
              <a:rPr lang="en-US" b="1" dirty="0"/>
              <a:t>While</a:t>
            </a:r>
            <a:r>
              <a:rPr lang="en-US" dirty="0"/>
              <a:t> -It executes a specific sequence while a condition is met. The condition is evaluated before each execution of the statements.</a:t>
            </a:r>
          </a:p>
          <a:p>
            <a:pPr fontAlgn="base"/>
            <a:r>
              <a:rPr lang="en-US" b="1" dirty="0" err="1"/>
              <a:t>ForEach</a:t>
            </a:r>
            <a:r>
              <a:rPr lang="en-US" b="1" dirty="0"/>
              <a:t> - I</a:t>
            </a:r>
            <a:r>
              <a:rPr lang="en-US" dirty="0"/>
              <a:t>t performs an activity or a series of activities on each element of a collection.</a:t>
            </a:r>
          </a:p>
          <a:p>
            <a:pPr fontAlgn="base"/>
            <a:r>
              <a:rPr lang="en-US" b="1" dirty="0"/>
              <a:t>Switch - </a:t>
            </a:r>
            <a:r>
              <a:rPr lang="en-US" dirty="0"/>
              <a:t>It is a type of control flow statement that executes a set of statements out of multiple, based on the value of a specific expression. In other words, we use it instead of an If statement when we need at least 3 potential courses of action.</a:t>
            </a:r>
            <a:endParaRPr lang="en-US" b="1" dirty="0"/>
          </a:p>
        </p:txBody>
      </p:sp>
    </p:spTree>
    <p:extLst>
      <p:ext uri="{BB962C8B-B14F-4D97-AF65-F5344CB8AC3E}">
        <p14:creationId xmlns:p14="http://schemas.microsoft.com/office/powerpoint/2010/main" val="931665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91B07-B472-493D-89A3-6CB6B3496452}"/>
              </a:ext>
            </a:extLst>
          </p:cNvPr>
          <p:cNvSpPr>
            <a:spLocks noGrp="1"/>
          </p:cNvSpPr>
          <p:nvPr>
            <p:ph type="title"/>
          </p:nvPr>
        </p:nvSpPr>
        <p:spPr/>
        <p:txBody>
          <a:bodyPr/>
          <a:lstStyle/>
          <a:p>
            <a:r>
              <a:rPr lang="en-US" b="1" dirty="0"/>
              <a:t>Practice 1 Solution</a:t>
            </a:r>
            <a:endParaRPr lang="ta-IN" dirty="0"/>
          </a:p>
        </p:txBody>
      </p:sp>
      <p:sp>
        <p:nvSpPr>
          <p:cNvPr id="3" name="Content Placeholder 2">
            <a:extLst>
              <a:ext uri="{FF2B5EF4-FFF2-40B4-BE49-F238E27FC236}">
                <a16:creationId xmlns:a16="http://schemas.microsoft.com/office/drawing/2014/main" id="{5A004ABB-6A8B-408B-B7C9-9C1BC52C726E}"/>
              </a:ext>
            </a:extLst>
          </p:cNvPr>
          <p:cNvSpPr>
            <a:spLocks noGrp="1"/>
          </p:cNvSpPr>
          <p:nvPr>
            <p:ph idx="1"/>
          </p:nvPr>
        </p:nvSpPr>
        <p:spPr/>
        <p:txBody>
          <a:bodyPr>
            <a:normAutofit fontScale="70000" lnSpcReduction="20000"/>
          </a:bodyPr>
          <a:lstStyle/>
          <a:p>
            <a:pPr fontAlgn="base"/>
            <a:r>
              <a:rPr lang="en-US" dirty="0"/>
              <a:t>Start the project as a </a:t>
            </a:r>
            <a:r>
              <a:rPr lang="en-US" b="1" dirty="0"/>
              <a:t>sequence</a:t>
            </a:r>
            <a:r>
              <a:rPr lang="en-US" dirty="0"/>
              <a:t> and define a variable of type </a:t>
            </a:r>
            <a:r>
              <a:rPr lang="en-US" b="1" dirty="0"/>
              <a:t>Array of Int32</a:t>
            </a:r>
            <a:r>
              <a:rPr lang="en-US" dirty="0"/>
              <a:t>. You can name it "</a:t>
            </a:r>
            <a:r>
              <a:rPr lang="en-US" dirty="0" err="1"/>
              <a:t>initArray</a:t>
            </a:r>
            <a:r>
              <a:rPr lang="en-US" dirty="0"/>
              <a:t>"</a:t>
            </a:r>
          </a:p>
          <a:p>
            <a:pPr fontAlgn="base"/>
            <a:r>
              <a:rPr lang="en-US" dirty="0"/>
              <a:t>Define 2 </a:t>
            </a:r>
            <a:r>
              <a:rPr lang="en-US" b="1" dirty="0"/>
              <a:t>Int32 variables</a:t>
            </a:r>
            <a:r>
              <a:rPr lang="en-US" dirty="0"/>
              <a:t>: "min" and "max".</a:t>
            </a:r>
          </a:p>
          <a:p>
            <a:pPr fontAlgn="base"/>
            <a:r>
              <a:rPr lang="en-US" dirty="0"/>
              <a:t>Use an </a:t>
            </a:r>
            <a:r>
              <a:rPr lang="en-US" b="1" dirty="0"/>
              <a:t>'Assign'</a:t>
            </a:r>
            <a:r>
              <a:rPr lang="en-US" dirty="0"/>
              <a:t> activity to populate the Array variable with a some Int32 values, let’s say {7, 5, 2, 4, 3, 9}.</a:t>
            </a:r>
          </a:p>
          <a:p>
            <a:pPr fontAlgn="base"/>
            <a:r>
              <a:rPr lang="en-US" dirty="0"/>
              <a:t>Use 2 </a:t>
            </a:r>
            <a:r>
              <a:rPr lang="en-US" b="1" dirty="0"/>
              <a:t>'Assign'</a:t>
            </a:r>
            <a:r>
              <a:rPr lang="en-US" dirty="0"/>
              <a:t> activities to assign the first element in the array to both "min" and "max".</a:t>
            </a:r>
          </a:p>
          <a:p>
            <a:pPr fontAlgn="base"/>
            <a:r>
              <a:rPr lang="en-US" dirty="0"/>
              <a:t>Drag a </a:t>
            </a:r>
            <a:r>
              <a:rPr lang="en-US" b="1" dirty="0"/>
              <a:t>'For Each'</a:t>
            </a:r>
            <a:r>
              <a:rPr lang="en-US" dirty="0"/>
              <a:t> activity to go through each item in the Array. Make sure you change the </a:t>
            </a:r>
            <a:r>
              <a:rPr lang="en-US" b="1" dirty="0"/>
              <a:t>'Type Argument'</a:t>
            </a:r>
            <a:r>
              <a:rPr lang="en-US" dirty="0"/>
              <a:t> of the 'For Each' in the Properties panel to </a:t>
            </a:r>
            <a:r>
              <a:rPr lang="en-US" b="1" dirty="0"/>
              <a:t>Int32</a:t>
            </a:r>
            <a:r>
              <a:rPr lang="en-US" dirty="0"/>
              <a:t>, and create an </a:t>
            </a:r>
            <a:r>
              <a:rPr lang="en-US" b="1" dirty="0"/>
              <a:t>Int32 variable</a:t>
            </a:r>
            <a:r>
              <a:rPr lang="en-US" dirty="0"/>
              <a:t> ("Index") to place in the </a:t>
            </a:r>
            <a:r>
              <a:rPr lang="en-US" b="1" dirty="0"/>
              <a:t>'Output'</a:t>
            </a:r>
            <a:r>
              <a:rPr lang="en-US" dirty="0"/>
              <a:t> field</a:t>
            </a:r>
          </a:p>
          <a:p>
            <a:pPr fontAlgn="base"/>
            <a:r>
              <a:rPr lang="en-US" dirty="0"/>
              <a:t>Inside the body of the 'For Each' activity, drag 2 </a:t>
            </a:r>
            <a:r>
              <a:rPr lang="en-US" b="1" dirty="0"/>
              <a:t>If </a:t>
            </a:r>
            <a:r>
              <a:rPr lang="en-US" dirty="0"/>
              <a:t>activities:</a:t>
            </a:r>
          </a:p>
          <a:p>
            <a:pPr lvl="1" fontAlgn="base"/>
            <a:r>
              <a:rPr lang="en-US" dirty="0"/>
              <a:t>The condition for the first If is “array(index) &lt; min” to compare the values in the string and </a:t>
            </a:r>
            <a:r>
              <a:rPr lang="en-US" b="1" dirty="0"/>
              <a:t>identify</a:t>
            </a:r>
            <a:r>
              <a:rPr lang="en-US" dirty="0"/>
              <a:t> the smallest. In the </a:t>
            </a:r>
            <a:r>
              <a:rPr lang="en-US" b="1" dirty="0"/>
              <a:t>'Then'</a:t>
            </a:r>
            <a:r>
              <a:rPr lang="en-US" dirty="0"/>
              <a:t> block add an </a:t>
            </a:r>
            <a:r>
              <a:rPr lang="en-US" b="1" dirty="0"/>
              <a:t>'Assign'</a:t>
            </a:r>
            <a:r>
              <a:rPr lang="en-US" dirty="0"/>
              <a:t> activity to store the value in the "min" variable.</a:t>
            </a:r>
          </a:p>
          <a:p>
            <a:pPr lvl="1" fontAlgn="base"/>
            <a:r>
              <a:rPr lang="en-US" dirty="0"/>
              <a:t>The condition for the second If is “array(index) &gt; max” to compare the values in the string and </a:t>
            </a:r>
            <a:r>
              <a:rPr lang="en-US" b="1" dirty="0"/>
              <a:t>identify</a:t>
            </a:r>
            <a:r>
              <a:rPr lang="en-US" dirty="0"/>
              <a:t> the biggest. In the </a:t>
            </a:r>
            <a:r>
              <a:rPr lang="en-US" b="1" dirty="0"/>
              <a:t>'Then'</a:t>
            </a:r>
            <a:r>
              <a:rPr lang="en-US" dirty="0"/>
              <a:t> block add an </a:t>
            </a:r>
            <a:r>
              <a:rPr lang="en-US" b="1" dirty="0"/>
              <a:t>'Assign'</a:t>
            </a:r>
            <a:r>
              <a:rPr lang="en-US" dirty="0"/>
              <a:t> activity to store the value in the "max" variable.</a:t>
            </a:r>
          </a:p>
          <a:p>
            <a:pPr fontAlgn="base"/>
            <a:r>
              <a:rPr lang="en-US" dirty="0"/>
              <a:t>At the end of the workflow (outside the Body of 'For Each'), add 2 </a:t>
            </a:r>
            <a:r>
              <a:rPr lang="en-US" b="1" dirty="0"/>
              <a:t>'Log Message'</a:t>
            </a:r>
            <a:r>
              <a:rPr lang="en-US" dirty="0"/>
              <a:t> activities in order to display "min" and "max" variables.</a:t>
            </a:r>
          </a:p>
        </p:txBody>
      </p:sp>
    </p:spTree>
    <p:extLst>
      <p:ext uri="{BB962C8B-B14F-4D97-AF65-F5344CB8AC3E}">
        <p14:creationId xmlns:p14="http://schemas.microsoft.com/office/powerpoint/2010/main" val="245366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CB418-43EF-4081-928F-D0D3A18AD176}"/>
              </a:ext>
            </a:extLst>
          </p:cNvPr>
          <p:cNvSpPr>
            <a:spLocks noGrp="1"/>
          </p:cNvSpPr>
          <p:nvPr>
            <p:ph type="title"/>
          </p:nvPr>
        </p:nvSpPr>
        <p:spPr/>
        <p:txBody>
          <a:bodyPr/>
          <a:lstStyle/>
          <a:p>
            <a:r>
              <a:rPr lang="en-US" b="1" dirty="0"/>
              <a:t>Practice 2 - </a:t>
            </a:r>
            <a:r>
              <a:rPr lang="en-US" b="1" dirty="0" err="1"/>
              <a:t>GenericValue</a:t>
            </a:r>
            <a:endParaRPr lang="ta-IN" dirty="0"/>
          </a:p>
        </p:txBody>
      </p:sp>
      <p:sp>
        <p:nvSpPr>
          <p:cNvPr id="3" name="Content Placeholder 2">
            <a:extLst>
              <a:ext uri="{FF2B5EF4-FFF2-40B4-BE49-F238E27FC236}">
                <a16:creationId xmlns:a16="http://schemas.microsoft.com/office/drawing/2014/main" id="{1965C0DA-A8EC-465E-A351-EB372F2F6E82}"/>
              </a:ext>
            </a:extLst>
          </p:cNvPr>
          <p:cNvSpPr>
            <a:spLocks noGrp="1"/>
          </p:cNvSpPr>
          <p:nvPr>
            <p:ph idx="1"/>
          </p:nvPr>
        </p:nvSpPr>
        <p:spPr/>
        <p:txBody>
          <a:bodyPr>
            <a:normAutofit fontScale="85000" lnSpcReduction="20000"/>
          </a:bodyPr>
          <a:lstStyle/>
          <a:p>
            <a:pPr fontAlgn="base"/>
            <a:r>
              <a:rPr lang="en-US" b="1" dirty="0"/>
              <a:t>Adding and Concatenating </a:t>
            </a:r>
            <a:r>
              <a:rPr lang="en-US" b="1" dirty="0" err="1"/>
              <a:t>GenericValue</a:t>
            </a:r>
            <a:r>
              <a:rPr lang="en-US" b="1" dirty="0"/>
              <a:t> Variables</a:t>
            </a:r>
          </a:p>
          <a:p>
            <a:pPr fontAlgn="base"/>
            <a:r>
              <a:rPr lang="en-US" dirty="0"/>
              <a:t>Create four variables of the </a:t>
            </a:r>
            <a:r>
              <a:rPr lang="en-US" dirty="0" err="1"/>
              <a:t>GenericValue</a:t>
            </a:r>
            <a:r>
              <a:rPr lang="en-US" dirty="0"/>
              <a:t> type in your sequence:</a:t>
            </a:r>
          </a:p>
          <a:p>
            <a:pPr fontAlgn="base"/>
            <a:r>
              <a:rPr lang="en-US" dirty="0"/>
              <a:t>A with value “123”</a:t>
            </a:r>
          </a:p>
          <a:p>
            <a:pPr fontAlgn="base"/>
            <a:r>
              <a:rPr lang="en-US" dirty="0"/>
              <a:t>B with value “456”</a:t>
            </a:r>
          </a:p>
          <a:p>
            <a:pPr fontAlgn="base"/>
            <a:r>
              <a:rPr lang="en-US" dirty="0"/>
              <a:t>C with value 123</a:t>
            </a:r>
          </a:p>
          <a:p>
            <a:pPr fontAlgn="base"/>
            <a:r>
              <a:rPr lang="en-US" dirty="0"/>
              <a:t>D with value 456</a:t>
            </a:r>
          </a:p>
          <a:p>
            <a:pPr fontAlgn="base"/>
            <a:r>
              <a:rPr lang="en-US" dirty="0"/>
              <a:t>Print to the console various operations with them and see what is the result:</a:t>
            </a:r>
          </a:p>
          <a:p>
            <a:pPr fontAlgn="base"/>
            <a:r>
              <a:rPr lang="en-US" dirty="0"/>
              <a:t>A + B</a:t>
            </a:r>
          </a:p>
          <a:p>
            <a:pPr fontAlgn="base"/>
            <a:r>
              <a:rPr lang="en-US" dirty="0"/>
              <a:t>C + D</a:t>
            </a:r>
          </a:p>
          <a:p>
            <a:pPr fontAlgn="base"/>
            <a:r>
              <a:rPr lang="en-US" dirty="0"/>
              <a:t>A + C</a:t>
            </a:r>
          </a:p>
          <a:p>
            <a:pPr fontAlgn="base"/>
            <a:r>
              <a:rPr lang="en-US" dirty="0"/>
              <a:t>C + A</a:t>
            </a:r>
          </a:p>
          <a:p>
            <a:endParaRPr lang="ta-IN" dirty="0"/>
          </a:p>
        </p:txBody>
      </p:sp>
    </p:spTree>
    <p:extLst>
      <p:ext uri="{BB962C8B-B14F-4D97-AF65-F5344CB8AC3E}">
        <p14:creationId xmlns:p14="http://schemas.microsoft.com/office/powerpoint/2010/main" val="1657483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BA67D-99F9-44F0-9FF0-C4C128EE7677}"/>
              </a:ext>
            </a:extLst>
          </p:cNvPr>
          <p:cNvSpPr>
            <a:spLocks noGrp="1"/>
          </p:cNvSpPr>
          <p:nvPr>
            <p:ph type="title"/>
          </p:nvPr>
        </p:nvSpPr>
        <p:spPr/>
        <p:txBody>
          <a:bodyPr/>
          <a:lstStyle/>
          <a:p>
            <a:r>
              <a:rPr lang="en-US" b="1" dirty="0"/>
              <a:t>Practice 3 - Switch</a:t>
            </a:r>
            <a:endParaRPr lang="ta-IN" dirty="0"/>
          </a:p>
        </p:txBody>
      </p:sp>
      <p:sp>
        <p:nvSpPr>
          <p:cNvPr id="3" name="Content Placeholder 2">
            <a:extLst>
              <a:ext uri="{FF2B5EF4-FFF2-40B4-BE49-F238E27FC236}">
                <a16:creationId xmlns:a16="http://schemas.microsoft.com/office/drawing/2014/main" id="{46C60CAA-5236-43E7-A40C-AAFCA1BE89DE}"/>
              </a:ext>
            </a:extLst>
          </p:cNvPr>
          <p:cNvSpPr>
            <a:spLocks noGrp="1"/>
          </p:cNvSpPr>
          <p:nvPr>
            <p:ph idx="1"/>
          </p:nvPr>
        </p:nvSpPr>
        <p:spPr/>
        <p:txBody>
          <a:bodyPr/>
          <a:lstStyle/>
          <a:p>
            <a:pPr fontAlgn="base"/>
            <a:r>
              <a:rPr lang="en-US" b="1" dirty="0"/>
              <a:t>Separate a collection of error codes using Switch</a:t>
            </a:r>
          </a:p>
          <a:p>
            <a:pPr fontAlgn="base"/>
            <a:r>
              <a:rPr lang="en-US" dirty="0"/>
              <a:t>Considering a collection of error codes stored in an Array of Strings, separate them based on their type of error code ("Ax", "Bx" or “</a:t>
            </a:r>
            <a:r>
              <a:rPr lang="en-US" dirty="0" err="1"/>
              <a:t>Cx</a:t>
            </a:r>
            <a:r>
              <a:rPr lang="en-US" dirty="0"/>
              <a:t>”) and store them in 3 different arrays. </a:t>
            </a:r>
          </a:p>
          <a:p>
            <a:pPr fontAlgn="base"/>
            <a:r>
              <a:rPr lang="en-US" b="1" dirty="0"/>
              <a:t>Note</a:t>
            </a:r>
            <a:r>
              <a:rPr lang="en-US" dirty="0"/>
              <a:t>: The initial Array should contain the following values: </a:t>
            </a:r>
          </a:p>
          <a:p>
            <a:pPr fontAlgn="base"/>
            <a:r>
              <a:rPr lang="en-US" dirty="0"/>
              <a:t>"Ax001","Ax002","Ax003","Ax004","Ax005","Bx001","Bx002","Bx003","Cx001","Cx002","Cx003","Cx004"</a:t>
            </a:r>
          </a:p>
          <a:p>
            <a:endParaRPr lang="ta-IN" dirty="0"/>
          </a:p>
        </p:txBody>
      </p:sp>
    </p:spTree>
    <p:extLst>
      <p:ext uri="{BB962C8B-B14F-4D97-AF65-F5344CB8AC3E}">
        <p14:creationId xmlns:p14="http://schemas.microsoft.com/office/powerpoint/2010/main" val="2225111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02210-8AB6-4DD9-AD7D-86A6B740E8F0}"/>
              </a:ext>
            </a:extLst>
          </p:cNvPr>
          <p:cNvSpPr>
            <a:spLocks noGrp="1"/>
          </p:cNvSpPr>
          <p:nvPr>
            <p:ph type="title"/>
          </p:nvPr>
        </p:nvSpPr>
        <p:spPr>
          <a:xfrm>
            <a:off x="838200" y="313754"/>
            <a:ext cx="10515600" cy="1325563"/>
          </a:xfrm>
        </p:spPr>
        <p:txBody>
          <a:bodyPr/>
          <a:lstStyle/>
          <a:p>
            <a:r>
              <a:rPr lang="en-US" b="1" dirty="0"/>
              <a:t>Quiz – 01/10</a:t>
            </a:r>
            <a:endParaRPr lang="ta-IN" b="1" dirty="0"/>
          </a:p>
        </p:txBody>
      </p:sp>
      <p:pic>
        <p:nvPicPr>
          <p:cNvPr id="5" name="Picture 4">
            <a:extLst>
              <a:ext uri="{FF2B5EF4-FFF2-40B4-BE49-F238E27FC236}">
                <a16:creationId xmlns:a16="http://schemas.microsoft.com/office/drawing/2014/main" id="{C1A43153-314C-4257-8D33-598F9AAC6154}"/>
              </a:ext>
            </a:extLst>
          </p:cNvPr>
          <p:cNvPicPr>
            <a:picLocks noChangeAspect="1"/>
          </p:cNvPicPr>
          <p:nvPr/>
        </p:nvPicPr>
        <p:blipFill>
          <a:blip r:embed="rId2"/>
          <a:stretch>
            <a:fillRect/>
          </a:stretch>
        </p:blipFill>
        <p:spPr>
          <a:xfrm>
            <a:off x="356374" y="1578293"/>
            <a:ext cx="7308147" cy="5218987"/>
          </a:xfrm>
          <a:prstGeom prst="rect">
            <a:avLst/>
          </a:prstGeom>
        </p:spPr>
      </p:pic>
    </p:spTree>
    <p:extLst>
      <p:ext uri="{BB962C8B-B14F-4D97-AF65-F5344CB8AC3E}">
        <p14:creationId xmlns:p14="http://schemas.microsoft.com/office/powerpoint/2010/main" val="2011898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2792</TotalTime>
  <Words>955</Words>
  <Application>Microsoft Office PowerPoint</Application>
  <PresentationFormat>Widescreen</PresentationFormat>
  <Paragraphs>67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Variables</vt:lpstr>
      <vt:lpstr>Arguments</vt:lpstr>
      <vt:lpstr>Data Types</vt:lpstr>
      <vt:lpstr>Control Flow</vt:lpstr>
      <vt:lpstr>Conditional, Loops and Cases</vt:lpstr>
      <vt:lpstr>Practice 1 Solution</vt:lpstr>
      <vt:lpstr>Practice 2 - GenericValue</vt:lpstr>
      <vt:lpstr>Practice 3 - Switch</vt:lpstr>
      <vt:lpstr>Quiz – 01/10</vt:lpstr>
      <vt:lpstr>Quiz – 02/10</vt:lpstr>
      <vt:lpstr>Quiz – 03/10</vt:lpstr>
      <vt:lpstr>Quiz – 04/10</vt:lpstr>
      <vt:lpstr>Quiz – 05/10</vt:lpstr>
      <vt:lpstr>Quiz – 06/10</vt:lpstr>
      <vt:lpstr>Quiz – 07/10</vt:lpstr>
      <vt:lpstr>Quiz – 08/10</vt:lpstr>
      <vt:lpstr>Quiz – 09/10</vt:lpstr>
      <vt:lpstr>Quiz – 10/10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dc:title>
  <dc:creator>Ramadoss, Stalin</dc:creator>
  <cp:lastModifiedBy>Ramadoss, Stalin</cp:lastModifiedBy>
  <cp:revision>27</cp:revision>
  <dcterms:created xsi:type="dcterms:W3CDTF">2020-08-17T12:16:26Z</dcterms:created>
  <dcterms:modified xsi:type="dcterms:W3CDTF">2020-09-29T11:41:10Z</dcterms:modified>
</cp:coreProperties>
</file>