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65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</p:sldIdLst>
  <p:sldSz cx="12192000" cy="6858000"/>
  <p:notesSz cx="6858000" cy="9144000"/>
  <p:defaultTextStyle>
    <a:defPPr>
      <a:defRPr lang="ta-I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D0C34-3135-426A-BE35-54FDF25E5F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a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4A3F38-4A32-4C15-89D4-EBD9720241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a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D2C6A6-7FF2-4E7C-A872-223F137A8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32E56-0F7A-4868-BC22-386E0ED498D6}" type="datetimeFigureOut">
              <a:rPr lang="ta-IN" smtClean="0"/>
              <a:t>30-09-2020</a:t>
            </a:fld>
            <a:endParaRPr lang="ta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D7F76C-7BD9-4862-9053-056D22435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94AD68-3E5F-4594-97AB-F8BF64511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0F190-EB97-459B-8FD3-D5D95F4F159A}" type="slidenum">
              <a:rPr lang="ta-IN" smtClean="0"/>
              <a:t>‹#›</a:t>
            </a:fld>
            <a:endParaRPr lang="ta-IN"/>
          </a:p>
        </p:txBody>
      </p:sp>
    </p:spTree>
    <p:extLst>
      <p:ext uri="{BB962C8B-B14F-4D97-AF65-F5344CB8AC3E}">
        <p14:creationId xmlns:p14="http://schemas.microsoft.com/office/powerpoint/2010/main" val="527991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B5D02-4671-40D4-8B29-523654F42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a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6C1704-124B-4E0E-A404-00854BB225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a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A2F3C1-5741-44D3-9C50-DBFA47072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32E56-0F7A-4868-BC22-386E0ED498D6}" type="datetimeFigureOut">
              <a:rPr lang="ta-IN" smtClean="0"/>
              <a:t>30-09-2020</a:t>
            </a:fld>
            <a:endParaRPr lang="ta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E1E838-D3DE-4EDD-8B44-A6735E928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298E24-CD41-4157-9633-EA3015BC5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0F190-EB97-459B-8FD3-D5D95F4F159A}" type="slidenum">
              <a:rPr lang="ta-IN" smtClean="0"/>
              <a:t>‹#›</a:t>
            </a:fld>
            <a:endParaRPr lang="ta-IN"/>
          </a:p>
        </p:txBody>
      </p:sp>
    </p:spTree>
    <p:extLst>
      <p:ext uri="{BB962C8B-B14F-4D97-AF65-F5344CB8AC3E}">
        <p14:creationId xmlns:p14="http://schemas.microsoft.com/office/powerpoint/2010/main" val="1489862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9DA549-0F8A-4212-9CF5-A7052419B2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a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7FB971-2BAA-4A41-97C2-3AED3B2D8E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a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E526D-5493-440A-ACAD-F057B5667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32E56-0F7A-4868-BC22-386E0ED498D6}" type="datetimeFigureOut">
              <a:rPr lang="ta-IN" smtClean="0"/>
              <a:t>30-09-2020</a:t>
            </a:fld>
            <a:endParaRPr lang="ta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400437-4AF4-4752-890D-1A6BE0A31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2CC690-D03A-4C4E-B9D6-CE7945716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0F190-EB97-459B-8FD3-D5D95F4F159A}" type="slidenum">
              <a:rPr lang="ta-IN" smtClean="0"/>
              <a:t>‹#›</a:t>
            </a:fld>
            <a:endParaRPr lang="ta-IN"/>
          </a:p>
        </p:txBody>
      </p:sp>
    </p:spTree>
    <p:extLst>
      <p:ext uri="{BB962C8B-B14F-4D97-AF65-F5344CB8AC3E}">
        <p14:creationId xmlns:p14="http://schemas.microsoft.com/office/powerpoint/2010/main" val="3584901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39DF9-A426-4150-89B6-6B73F7BDA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a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101F52-4469-4C73-89CA-BBA0D6945B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a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B6C7A1-5192-4DC8-89D3-273317F31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32E56-0F7A-4868-BC22-386E0ED498D6}" type="datetimeFigureOut">
              <a:rPr lang="ta-IN" smtClean="0"/>
              <a:t>30-09-2020</a:t>
            </a:fld>
            <a:endParaRPr lang="ta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4D0374-8CD9-45DB-836E-F926BC5E0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A7AB04-EEFE-4D81-AE0E-9CE092E89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0F190-EB97-459B-8FD3-D5D95F4F159A}" type="slidenum">
              <a:rPr lang="ta-IN" smtClean="0"/>
              <a:t>‹#›</a:t>
            </a:fld>
            <a:endParaRPr lang="ta-IN"/>
          </a:p>
        </p:txBody>
      </p:sp>
    </p:spTree>
    <p:extLst>
      <p:ext uri="{BB962C8B-B14F-4D97-AF65-F5344CB8AC3E}">
        <p14:creationId xmlns:p14="http://schemas.microsoft.com/office/powerpoint/2010/main" val="3752534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BFF8B-334A-4B18-975D-1D11769E1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a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A95687-EA9D-47FE-B02E-B397559C11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B21F4E-C842-4107-822C-C3463F758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32E56-0F7A-4868-BC22-386E0ED498D6}" type="datetimeFigureOut">
              <a:rPr lang="ta-IN" smtClean="0"/>
              <a:t>30-09-2020</a:t>
            </a:fld>
            <a:endParaRPr lang="ta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D0DAF0-6A44-499E-80F4-676B23FD0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5A65A0-3C44-407B-A130-075332E6C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0F190-EB97-459B-8FD3-D5D95F4F159A}" type="slidenum">
              <a:rPr lang="ta-IN" smtClean="0"/>
              <a:t>‹#›</a:t>
            </a:fld>
            <a:endParaRPr lang="ta-IN"/>
          </a:p>
        </p:txBody>
      </p:sp>
    </p:spTree>
    <p:extLst>
      <p:ext uri="{BB962C8B-B14F-4D97-AF65-F5344CB8AC3E}">
        <p14:creationId xmlns:p14="http://schemas.microsoft.com/office/powerpoint/2010/main" val="3335619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A497F-E81E-4CCF-9EBF-7B666CCB5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a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7F1778-9802-4F75-87E1-7DCC64EF5C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a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48B182-92FD-4C94-85F1-6F8BACDEDA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a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EE8976-D2C1-4E2E-970B-65FA89C1A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32E56-0F7A-4868-BC22-386E0ED498D6}" type="datetimeFigureOut">
              <a:rPr lang="ta-IN" smtClean="0"/>
              <a:t>30-09-2020</a:t>
            </a:fld>
            <a:endParaRPr lang="ta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B86E83-AB4B-46C9-B59D-D7F685509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B80564-0A8E-4245-A7B0-A104E0F7E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0F190-EB97-459B-8FD3-D5D95F4F159A}" type="slidenum">
              <a:rPr lang="ta-IN" smtClean="0"/>
              <a:t>‹#›</a:t>
            </a:fld>
            <a:endParaRPr lang="ta-IN"/>
          </a:p>
        </p:txBody>
      </p:sp>
    </p:spTree>
    <p:extLst>
      <p:ext uri="{BB962C8B-B14F-4D97-AF65-F5344CB8AC3E}">
        <p14:creationId xmlns:p14="http://schemas.microsoft.com/office/powerpoint/2010/main" val="3043021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0B22A-A984-46E1-8F3D-508264F72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a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5A99C2-5100-4936-A115-C1FC781773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F55E21-DA02-4A93-8BEF-BC18AEBA8D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a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800FD9-48F9-4BF2-9945-609DE94628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F92E43-B01E-4950-9118-D3724BC9C0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a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2F4C67-9C4C-4BD5-8CF0-C8AB61E91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32E56-0F7A-4868-BC22-386E0ED498D6}" type="datetimeFigureOut">
              <a:rPr lang="ta-IN" smtClean="0"/>
              <a:t>30-09-2020</a:t>
            </a:fld>
            <a:endParaRPr lang="ta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CB3826-33E2-4616-A424-2E5D70BE9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9126E2-F968-41D8-A288-C31646FDD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0F190-EB97-459B-8FD3-D5D95F4F159A}" type="slidenum">
              <a:rPr lang="ta-IN" smtClean="0"/>
              <a:t>‹#›</a:t>
            </a:fld>
            <a:endParaRPr lang="ta-IN"/>
          </a:p>
        </p:txBody>
      </p:sp>
    </p:spTree>
    <p:extLst>
      <p:ext uri="{BB962C8B-B14F-4D97-AF65-F5344CB8AC3E}">
        <p14:creationId xmlns:p14="http://schemas.microsoft.com/office/powerpoint/2010/main" val="4056687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A4EC5-54C7-4E01-A609-AD306CD95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a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8885C5-0BB9-41B8-94C6-3231ABDFE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32E56-0F7A-4868-BC22-386E0ED498D6}" type="datetimeFigureOut">
              <a:rPr lang="ta-IN" smtClean="0"/>
              <a:t>30-09-2020</a:t>
            </a:fld>
            <a:endParaRPr lang="ta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B98823-4473-4D91-98F0-2ED889AEA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DC7253-BD8E-4AC3-A59B-9A3AA3F9E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0F190-EB97-459B-8FD3-D5D95F4F159A}" type="slidenum">
              <a:rPr lang="ta-IN" smtClean="0"/>
              <a:t>‹#›</a:t>
            </a:fld>
            <a:endParaRPr lang="ta-IN"/>
          </a:p>
        </p:txBody>
      </p:sp>
    </p:spTree>
    <p:extLst>
      <p:ext uri="{BB962C8B-B14F-4D97-AF65-F5344CB8AC3E}">
        <p14:creationId xmlns:p14="http://schemas.microsoft.com/office/powerpoint/2010/main" val="1640072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62B643-6BEE-47BE-A3D4-D74E34BF4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32E56-0F7A-4868-BC22-386E0ED498D6}" type="datetimeFigureOut">
              <a:rPr lang="ta-IN" smtClean="0"/>
              <a:t>30-09-2020</a:t>
            </a:fld>
            <a:endParaRPr lang="ta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C7FABB-1541-46E2-B8C6-5781D5233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B6AADD-7916-46E0-89E7-C74B53C2C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0F190-EB97-459B-8FD3-D5D95F4F159A}" type="slidenum">
              <a:rPr lang="ta-IN" smtClean="0"/>
              <a:t>‹#›</a:t>
            </a:fld>
            <a:endParaRPr lang="ta-IN"/>
          </a:p>
        </p:txBody>
      </p:sp>
    </p:spTree>
    <p:extLst>
      <p:ext uri="{BB962C8B-B14F-4D97-AF65-F5344CB8AC3E}">
        <p14:creationId xmlns:p14="http://schemas.microsoft.com/office/powerpoint/2010/main" val="2041449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6DE44-BCC7-4D10-938F-86C5ED52D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a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1BF7C2-F714-4195-AE33-580644A62A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a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261DF4-4DC7-43AC-8202-52304F9C06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201F68-E933-473E-9D12-BCAC213F6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32E56-0F7A-4868-BC22-386E0ED498D6}" type="datetimeFigureOut">
              <a:rPr lang="ta-IN" smtClean="0"/>
              <a:t>30-09-2020</a:t>
            </a:fld>
            <a:endParaRPr lang="ta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9155B3-9850-46BA-B915-468DD54FE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D0E549-BB0C-443E-8191-37DD84542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0F190-EB97-459B-8FD3-D5D95F4F159A}" type="slidenum">
              <a:rPr lang="ta-IN" smtClean="0"/>
              <a:t>‹#›</a:t>
            </a:fld>
            <a:endParaRPr lang="ta-IN"/>
          </a:p>
        </p:txBody>
      </p:sp>
    </p:spTree>
    <p:extLst>
      <p:ext uri="{BB962C8B-B14F-4D97-AF65-F5344CB8AC3E}">
        <p14:creationId xmlns:p14="http://schemas.microsoft.com/office/powerpoint/2010/main" val="2509954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409A6-81AC-4724-BC76-1BB3BA8B8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a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E8EFB8-8AA3-42B1-9103-3865A0B1AF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a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6B7510-94F1-4AF3-9E78-F96A7F7358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CD9C6E-30CE-4D02-9413-2FBB47A71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32E56-0F7A-4868-BC22-386E0ED498D6}" type="datetimeFigureOut">
              <a:rPr lang="ta-IN" smtClean="0"/>
              <a:t>30-09-2020</a:t>
            </a:fld>
            <a:endParaRPr lang="ta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4085EB-AA05-4443-83EB-EB955203E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F7BEF7-DC61-40F9-B8EA-64F2A9A3B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0F190-EB97-459B-8FD3-D5D95F4F159A}" type="slidenum">
              <a:rPr lang="ta-IN" smtClean="0"/>
              <a:t>‹#›</a:t>
            </a:fld>
            <a:endParaRPr lang="ta-IN"/>
          </a:p>
        </p:txBody>
      </p:sp>
    </p:spTree>
    <p:extLst>
      <p:ext uri="{BB962C8B-B14F-4D97-AF65-F5344CB8AC3E}">
        <p14:creationId xmlns:p14="http://schemas.microsoft.com/office/powerpoint/2010/main" val="1704357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EA67F0-28D6-487C-9FEE-49C3F7FB4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a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1473C5-3807-4FF9-97BE-212B5868DA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a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D4DEAB-781C-43D8-8587-C726127F78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432E56-0F7A-4868-BC22-386E0ED498D6}" type="datetimeFigureOut">
              <a:rPr lang="ta-IN" smtClean="0"/>
              <a:t>30-09-2020</a:t>
            </a:fld>
            <a:endParaRPr lang="ta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3E7E26-112B-4703-B3B4-D2CAECC24C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a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640A43-A322-43E0-9AB4-3DF5AA3104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C0F190-EB97-459B-8FD3-D5D95F4F159A}" type="slidenum">
              <a:rPr lang="ta-IN" smtClean="0"/>
              <a:t>‹#›</a:t>
            </a:fld>
            <a:endParaRPr lang="ta-IN"/>
          </a:p>
        </p:txBody>
      </p:sp>
    </p:spTree>
    <p:extLst>
      <p:ext uri="{BB962C8B-B14F-4D97-AF65-F5344CB8AC3E}">
        <p14:creationId xmlns:p14="http://schemas.microsoft.com/office/powerpoint/2010/main" val="3641623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a-I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02210-8AB6-4DD9-AD7D-86A6B740E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3754"/>
            <a:ext cx="10515600" cy="1325563"/>
          </a:xfrm>
        </p:spPr>
        <p:txBody>
          <a:bodyPr/>
          <a:lstStyle/>
          <a:p>
            <a:r>
              <a:rPr lang="en-US" b="1" dirty="0"/>
              <a:t>Quiz – 01/10</a:t>
            </a:r>
            <a:endParaRPr lang="ta-IN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A43153-314C-4257-8D33-598F9AAC61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374" y="1578293"/>
            <a:ext cx="7308147" cy="521898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60A67CE-14E2-4883-95B2-D68CCE469375}"/>
              </a:ext>
            </a:extLst>
          </p:cNvPr>
          <p:cNvSpPr/>
          <p:nvPr/>
        </p:nvSpPr>
        <p:spPr>
          <a:xfrm>
            <a:off x="685800" y="3019425"/>
            <a:ext cx="3819525" cy="6762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a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33BE756-40A4-4339-A3FA-DA96BE7BF23E}"/>
              </a:ext>
            </a:extLst>
          </p:cNvPr>
          <p:cNvSpPr/>
          <p:nvPr/>
        </p:nvSpPr>
        <p:spPr>
          <a:xfrm>
            <a:off x="685800" y="4960239"/>
            <a:ext cx="3819525" cy="15840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a-IN"/>
          </a:p>
        </p:txBody>
      </p:sp>
    </p:spTree>
    <p:extLst>
      <p:ext uri="{BB962C8B-B14F-4D97-AF65-F5344CB8AC3E}">
        <p14:creationId xmlns:p14="http://schemas.microsoft.com/office/powerpoint/2010/main" val="20118981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0E76C-482D-4596-863C-22421669C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Quiz – 10/10</a:t>
            </a:r>
            <a:endParaRPr lang="ta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5F621B4-8983-4349-88D0-A57EB4612C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79479"/>
            <a:ext cx="8046805" cy="501339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C9B7976-A53D-4638-B3D1-D41C42B71BDD}"/>
              </a:ext>
            </a:extLst>
          </p:cNvPr>
          <p:cNvSpPr/>
          <p:nvPr/>
        </p:nvSpPr>
        <p:spPr>
          <a:xfrm>
            <a:off x="1076325" y="5476875"/>
            <a:ext cx="4152900" cy="914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a-IN"/>
          </a:p>
        </p:txBody>
      </p:sp>
    </p:spTree>
    <p:extLst>
      <p:ext uri="{BB962C8B-B14F-4D97-AF65-F5344CB8AC3E}">
        <p14:creationId xmlns:p14="http://schemas.microsoft.com/office/powerpoint/2010/main" val="2622671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D42E4-B67A-48F2-89D1-63A9E5030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Quiz – 02/10</a:t>
            </a:r>
            <a:endParaRPr lang="ta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B33F757-5FB5-47D8-8C81-3A9F7165E1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5901" y="1428108"/>
            <a:ext cx="9195371" cy="506476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8E7E78A-278E-4EE5-AC14-DD4D52E886AD}"/>
              </a:ext>
            </a:extLst>
          </p:cNvPr>
          <p:cNvSpPr/>
          <p:nvPr/>
        </p:nvSpPr>
        <p:spPr>
          <a:xfrm>
            <a:off x="1190625" y="3038475"/>
            <a:ext cx="8515350" cy="10191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a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197A4D-9760-42C9-B34A-8F647A34AA83}"/>
              </a:ext>
            </a:extLst>
          </p:cNvPr>
          <p:cNvSpPr/>
          <p:nvPr/>
        </p:nvSpPr>
        <p:spPr>
          <a:xfrm>
            <a:off x="1105328" y="4905375"/>
            <a:ext cx="8276797" cy="15875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a-IN"/>
          </a:p>
        </p:txBody>
      </p:sp>
    </p:spTree>
    <p:extLst>
      <p:ext uri="{BB962C8B-B14F-4D97-AF65-F5344CB8AC3E}">
        <p14:creationId xmlns:p14="http://schemas.microsoft.com/office/powerpoint/2010/main" val="933603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249FA-5DF9-40AD-92F0-29B47AD33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Quiz – 03/10</a:t>
            </a:r>
            <a:endParaRPr lang="ta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86907C9-F3A9-4FF2-BE57-522F6DAD98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335640"/>
            <a:ext cx="9477054" cy="484132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C9DB321-3C2A-4659-9565-9CA26F88416A}"/>
              </a:ext>
            </a:extLst>
          </p:cNvPr>
          <p:cNvSpPr/>
          <p:nvPr/>
        </p:nvSpPr>
        <p:spPr>
          <a:xfrm>
            <a:off x="1543050" y="4057650"/>
            <a:ext cx="3124200" cy="685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a-IN"/>
          </a:p>
        </p:txBody>
      </p:sp>
    </p:spTree>
    <p:extLst>
      <p:ext uri="{BB962C8B-B14F-4D97-AF65-F5344CB8AC3E}">
        <p14:creationId xmlns:p14="http://schemas.microsoft.com/office/powerpoint/2010/main" val="26862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884D2-8C59-4C73-8A01-AC2FB5406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Quiz – 04/10</a:t>
            </a:r>
            <a:endParaRPr lang="ta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4F1350D-E28E-4F77-82B6-FB456F528E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6449" y="1500027"/>
            <a:ext cx="10315253" cy="4839128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3FCC3AB-C871-4B38-97F4-8EBD4CCEBEA9}"/>
              </a:ext>
            </a:extLst>
          </p:cNvPr>
          <p:cNvSpPr/>
          <p:nvPr/>
        </p:nvSpPr>
        <p:spPr>
          <a:xfrm>
            <a:off x="981075" y="2590800"/>
            <a:ext cx="8001000" cy="374835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a-IN"/>
          </a:p>
        </p:txBody>
      </p:sp>
    </p:spTree>
    <p:extLst>
      <p:ext uri="{BB962C8B-B14F-4D97-AF65-F5344CB8AC3E}">
        <p14:creationId xmlns:p14="http://schemas.microsoft.com/office/powerpoint/2010/main" val="2321880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10A0B-AF50-4DDF-B316-64C42FF2C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Quiz – 05/10</a:t>
            </a:r>
            <a:endParaRPr lang="ta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F6D3E5C-F397-406B-9873-BBA3DF6275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48656"/>
            <a:ext cx="9179103" cy="450008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1DEC7B7-1FAD-46D5-BCFA-A13B384FE2EA}"/>
              </a:ext>
            </a:extLst>
          </p:cNvPr>
          <p:cNvSpPr/>
          <p:nvPr/>
        </p:nvSpPr>
        <p:spPr>
          <a:xfrm>
            <a:off x="1362075" y="3762375"/>
            <a:ext cx="3228975" cy="7905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a-IN"/>
          </a:p>
        </p:txBody>
      </p:sp>
    </p:spTree>
    <p:extLst>
      <p:ext uri="{BB962C8B-B14F-4D97-AF65-F5344CB8AC3E}">
        <p14:creationId xmlns:p14="http://schemas.microsoft.com/office/powerpoint/2010/main" val="30890552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18077-B811-4425-9C13-B5A1CEF00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Quiz – 06/10</a:t>
            </a:r>
            <a:endParaRPr lang="ta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516204D-B045-44F0-A068-9A008CEB4F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6031" y="1510301"/>
            <a:ext cx="8648237" cy="498257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F5031CC-B724-4209-BD9F-3401FA4C0FB6}"/>
              </a:ext>
            </a:extLst>
          </p:cNvPr>
          <p:cNvSpPr/>
          <p:nvPr/>
        </p:nvSpPr>
        <p:spPr>
          <a:xfrm>
            <a:off x="600075" y="5448300"/>
            <a:ext cx="4962525" cy="7143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a-IN"/>
          </a:p>
        </p:txBody>
      </p:sp>
    </p:spTree>
    <p:extLst>
      <p:ext uri="{BB962C8B-B14F-4D97-AF65-F5344CB8AC3E}">
        <p14:creationId xmlns:p14="http://schemas.microsoft.com/office/powerpoint/2010/main" val="33921923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2036-A0A0-4CFC-B323-552A84FAF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Quiz – 07/10</a:t>
            </a:r>
            <a:endParaRPr lang="ta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AFA9037-F4E2-4941-B610-B646F263B2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4949" y="1561672"/>
            <a:ext cx="7898042" cy="519872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65FFBA8-7008-4381-8C20-82A4036EA04E}"/>
              </a:ext>
            </a:extLst>
          </p:cNvPr>
          <p:cNvSpPr/>
          <p:nvPr/>
        </p:nvSpPr>
        <p:spPr>
          <a:xfrm>
            <a:off x="1228725" y="3143250"/>
            <a:ext cx="5267325" cy="10477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a-IN"/>
          </a:p>
        </p:txBody>
      </p:sp>
    </p:spTree>
    <p:extLst>
      <p:ext uri="{BB962C8B-B14F-4D97-AF65-F5344CB8AC3E}">
        <p14:creationId xmlns:p14="http://schemas.microsoft.com/office/powerpoint/2010/main" val="20540205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2D105-6983-4697-8E20-2F6311BC8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Quiz – 08/10</a:t>
            </a:r>
            <a:endParaRPr lang="ta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8E22C8B-E5F9-46B8-B11E-28DBF4D297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2611" y="1294543"/>
            <a:ext cx="8693772" cy="5198331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89575E4-A488-4166-BF08-718B0C538CDE}"/>
              </a:ext>
            </a:extLst>
          </p:cNvPr>
          <p:cNvCxnSpPr/>
          <p:nvPr/>
        </p:nvCxnSpPr>
        <p:spPr>
          <a:xfrm flipV="1">
            <a:off x="3733800" y="3495675"/>
            <a:ext cx="1533525" cy="12096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F875F9D-0616-4E15-9D11-0FA92B1EA1D6}"/>
              </a:ext>
            </a:extLst>
          </p:cNvPr>
          <p:cNvCxnSpPr/>
          <p:nvPr/>
        </p:nvCxnSpPr>
        <p:spPr>
          <a:xfrm>
            <a:off x="3305175" y="3429000"/>
            <a:ext cx="2638425" cy="1362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7B364A2-4DD7-429A-94B5-23578C0862A0}"/>
              </a:ext>
            </a:extLst>
          </p:cNvPr>
          <p:cNvCxnSpPr/>
          <p:nvPr/>
        </p:nvCxnSpPr>
        <p:spPr>
          <a:xfrm flipV="1">
            <a:off x="3025617" y="5762625"/>
            <a:ext cx="2765583" cy="104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58498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14233-A4CC-462F-A53B-515B87C3D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Quiz – 09/10</a:t>
            </a:r>
            <a:endParaRPr lang="ta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103F306-C93D-47C8-8A93-1D0DA0EF22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7129" y="1561672"/>
            <a:ext cx="8844878" cy="4756935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6071A53-258A-4745-B5B6-0CABA6192C07}"/>
              </a:ext>
            </a:extLst>
          </p:cNvPr>
          <p:cNvCxnSpPr/>
          <p:nvPr/>
        </p:nvCxnSpPr>
        <p:spPr>
          <a:xfrm>
            <a:off x="2619375" y="2800350"/>
            <a:ext cx="3209925" cy="1123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68AF362-40BB-4E5B-9382-B06A478B350E}"/>
              </a:ext>
            </a:extLst>
          </p:cNvPr>
          <p:cNvCxnSpPr/>
          <p:nvPr/>
        </p:nvCxnSpPr>
        <p:spPr>
          <a:xfrm flipV="1">
            <a:off x="3114675" y="3067050"/>
            <a:ext cx="2314575" cy="18954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30185A3-FBFC-49BC-8DA0-04DDBA6D9547}"/>
              </a:ext>
            </a:extLst>
          </p:cNvPr>
          <p:cNvCxnSpPr/>
          <p:nvPr/>
        </p:nvCxnSpPr>
        <p:spPr>
          <a:xfrm>
            <a:off x="2981325" y="3924300"/>
            <a:ext cx="3114675" cy="2028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04D0A1A-688B-487F-A71B-CEE7B909159D}"/>
              </a:ext>
            </a:extLst>
          </p:cNvPr>
          <p:cNvCxnSpPr/>
          <p:nvPr/>
        </p:nvCxnSpPr>
        <p:spPr>
          <a:xfrm flipV="1">
            <a:off x="3524250" y="4781550"/>
            <a:ext cx="2838452" cy="1028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91625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76D0DB8159CE84BACF65114A4775DCF" ma:contentTypeVersion="9" ma:contentTypeDescription="Create a new document." ma:contentTypeScope="" ma:versionID="e514639aad5da4934bdf5a762fef53a6">
  <xsd:schema xmlns:xsd="http://www.w3.org/2001/XMLSchema" xmlns:xs="http://www.w3.org/2001/XMLSchema" xmlns:p="http://schemas.microsoft.com/office/2006/metadata/properties" xmlns:ns3="e0be7a13-10fd-4b24-ab4e-4829f99a3c2c" targetNamespace="http://schemas.microsoft.com/office/2006/metadata/properties" ma:root="true" ma:fieldsID="3456c2cbce5328c87e5122293fef0e0c" ns3:_="">
    <xsd:import namespace="e0be7a13-10fd-4b24-ab4e-4829f99a3c2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0be7a13-10fd-4b24-ab4e-4829f99a3c2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96FA96A-53AB-463E-8EDA-26D6ABB2633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0be7a13-10fd-4b24-ab4e-4829f99a3c2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C498393-3FBC-4348-B016-16BFB38266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6AE9293-3E75-4B0F-BFBE-B1ED2AF5F8F0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30</Words>
  <Application>Microsoft Office PowerPoint</Application>
  <PresentationFormat>Widescreen</PresentationFormat>
  <Paragraphs>10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Quiz – 01/10</vt:lpstr>
      <vt:lpstr>Quiz – 02/10</vt:lpstr>
      <vt:lpstr>Quiz – 03/10</vt:lpstr>
      <vt:lpstr>Quiz – 04/10</vt:lpstr>
      <vt:lpstr>Quiz – 05/10</vt:lpstr>
      <vt:lpstr>Quiz – 06/10</vt:lpstr>
      <vt:lpstr>Quiz – 07/10</vt:lpstr>
      <vt:lpstr>Quiz – 08/10</vt:lpstr>
      <vt:lpstr>Quiz – 09/10</vt:lpstr>
      <vt:lpstr>Quiz – 10/10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Quiz – 01/10</dc:title>
  <dc:creator>Ramadoss, Stalin</dc:creator>
  <cp:lastModifiedBy>Ramadoss, Stalin</cp:lastModifiedBy>
  <cp:revision>9</cp:revision>
  <dcterms:created xsi:type="dcterms:W3CDTF">2020-09-30T15:43:25Z</dcterms:created>
  <dcterms:modified xsi:type="dcterms:W3CDTF">2020-09-30T15:57:25Z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0x010100A76D0DB8159CE84BACF65114A4775DCF</vt:lpwstr>
  </property>
</Properties>
</file>