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1" r:id="rId15"/>
    <p:sldId id="272" r:id="rId16"/>
    <p:sldId id="273" r:id="rId17"/>
    <p:sldId id="274" r:id="rId18"/>
    <p:sldId id="275" r:id="rId19"/>
    <p:sldId id="276" r:id="rId20"/>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20AC-53B8-49C7-8E93-DDBB71404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a-IN"/>
          </a:p>
        </p:txBody>
      </p:sp>
      <p:sp>
        <p:nvSpPr>
          <p:cNvPr id="3" name="Subtitle 2">
            <a:extLst>
              <a:ext uri="{FF2B5EF4-FFF2-40B4-BE49-F238E27FC236}">
                <a16:creationId xmlns:a16="http://schemas.microsoft.com/office/drawing/2014/main" id="{B6A1808A-124C-461A-A247-4C4E75020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a-IN"/>
          </a:p>
        </p:txBody>
      </p:sp>
      <p:sp>
        <p:nvSpPr>
          <p:cNvPr id="4" name="Date Placeholder 3">
            <a:extLst>
              <a:ext uri="{FF2B5EF4-FFF2-40B4-BE49-F238E27FC236}">
                <a16:creationId xmlns:a16="http://schemas.microsoft.com/office/drawing/2014/main" id="{D01D1B6C-E952-4694-8424-C972ED2D7048}"/>
              </a:ext>
            </a:extLst>
          </p:cNvPr>
          <p:cNvSpPr>
            <a:spLocks noGrp="1"/>
          </p:cNvSpPr>
          <p:nvPr>
            <p:ph type="dt" sz="half" idx="10"/>
          </p:nvPr>
        </p:nvSpPr>
        <p:spPr/>
        <p:txBody>
          <a:bodyPr/>
          <a:lstStyle/>
          <a:p>
            <a:fld id="{C15EEC5E-E0E2-48B8-A5B4-6B085FC3E5E6}" type="datetimeFigureOut">
              <a:rPr lang="ta-IN" smtClean="0"/>
              <a:t>01-10-2020</a:t>
            </a:fld>
            <a:endParaRPr lang="ta-IN"/>
          </a:p>
        </p:txBody>
      </p:sp>
      <p:sp>
        <p:nvSpPr>
          <p:cNvPr id="5" name="Footer Placeholder 4">
            <a:extLst>
              <a:ext uri="{FF2B5EF4-FFF2-40B4-BE49-F238E27FC236}">
                <a16:creationId xmlns:a16="http://schemas.microsoft.com/office/drawing/2014/main" id="{AFC70C01-AB56-4D49-BC6A-DCC31BAC97B8}"/>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6800BDCB-DD5D-436A-AB40-FB103BD77A7B}"/>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249697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A506-654D-4AA1-81F6-75D8731837A8}"/>
              </a:ext>
            </a:extLst>
          </p:cNvPr>
          <p:cNvSpPr>
            <a:spLocks noGrp="1"/>
          </p:cNvSpPr>
          <p:nvPr>
            <p:ph type="title"/>
          </p:nvPr>
        </p:nvSpPr>
        <p:spPr/>
        <p:txBody>
          <a:bodyPr/>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20D21D65-98C4-44F3-ADDB-411F127C31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140B781A-B34A-429F-8152-D6B0FA118D9F}"/>
              </a:ext>
            </a:extLst>
          </p:cNvPr>
          <p:cNvSpPr>
            <a:spLocks noGrp="1"/>
          </p:cNvSpPr>
          <p:nvPr>
            <p:ph type="dt" sz="half" idx="10"/>
          </p:nvPr>
        </p:nvSpPr>
        <p:spPr/>
        <p:txBody>
          <a:bodyPr/>
          <a:lstStyle/>
          <a:p>
            <a:fld id="{C15EEC5E-E0E2-48B8-A5B4-6B085FC3E5E6}" type="datetimeFigureOut">
              <a:rPr lang="ta-IN" smtClean="0"/>
              <a:t>01-10-2020</a:t>
            </a:fld>
            <a:endParaRPr lang="ta-IN"/>
          </a:p>
        </p:txBody>
      </p:sp>
      <p:sp>
        <p:nvSpPr>
          <p:cNvPr id="5" name="Footer Placeholder 4">
            <a:extLst>
              <a:ext uri="{FF2B5EF4-FFF2-40B4-BE49-F238E27FC236}">
                <a16:creationId xmlns:a16="http://schemas.microsoft.com/office/drawing/2014/main" id="{58FC0AAD-401C-4302-A39C-F7467598C5A2}"/>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83EA8882-A562-4512-8F8B-BB083DB7223C}"/>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86999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D81CAE-8B07-4AFB-B520-AA72BAA792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18059218-4943-4C56-9634-0A70D6F318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6AF4E589-7ECF-41B1-A47A-54546C7209A6}"/>
              </a:ext>
            </a:extLst>
          </p:cNvPr>
          <p:cNvSpPr>
            <a:spLocks noGrp="1"/>
          </p:cNvSpPr>
          <p:nvPr>
            <p:ph type="dt" sz="half" idx="10"/>
          </p:nvPr>
        </p:nvSpPr>
        <p:spPr/>
        <p:txBody>
          <a:bodyPr/>
          <a:lstStyle/>
          <a:p>
            <a:fld id="{C15EEC5E-E0E2-48B8-A5B4-6B085FC3E5E6}" type="datetimeFigureOut">
              <a:rPr lang="ta-IN" smtClean="0"/>
              <a:t>01-10-2020</a:t>
            </a:fld>
            <a:endParaRPr lang="ta-IN"/>
          </a:p>
        </p:txBody>
      </p:sp>
      <p:sp>
        <p:nvSpPr>
          <p:cNvPr id="5" name="Footer Placeholder 4">
            <a:extLst>
              <a:ext uri="{FF2B5EF4-FFF2-40B4-BE49-F238E27FC236}">
                <a16:creationId xmlns:a16="http://schemas.microsoft.com/office/drawing/2014/main" id="{793EABC3-8C9C-4C37-A9AD-0C22CB92A1D1}"/>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47EC3BAE-40B0-4B74-ABF0-645095E606C1}"/>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52261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536E-38D2-4953-96DF-40D1BD61E300}"/>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8A462002-E661-4A66-B730-F0E2B11A5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7FB3A230-04C0-44EA-B72F-DD83D9B13336}"/>
              </a:ext>
            </a:extLst>
          </p:cNvPr>
          <p:cNvSpPr>
            <a:spLocks noGrp="1"/>
          </p:cNvSpPr>
          <p:nvPr>
            <p:ph type="dt" sz="half" idx="10"/>
          </p:nvPr>
        </p:nvSpPr>
        <p:spPr/>
        <p:txBody>
          <a:bodyPr/>
          <a:lstStyle/>
          <a:p>
            <a:fld id="{C15EEC5E-E0E2-48B8-A5B4-6B085FC3E5E6}" type="datetimeFigureOut">
              <a:rPr lang="ta-IN" smtClean="0"/>
              <a:t>01-10-2020</a:t>
            </a:fld>
            <a:endParaRPr lang="ta-IN"/>
          </a:p>
        </p:txBody>
      </p:sp>
      <p:sp>
        <p:nvSpPr>
          <p:cNvPr id="5" name="Footer Placeholder 4">
            <a:extLst>
              <a:ext uri="{FF2B5EF4-FFF2-40B4-BE49-F238E27FC236}">
                <a16:creationId xmlns:a16="http://schemas.microsoft.com/office/drawing/2014/main" id="{9E04FDCA-2D19-443F-A8A2-DCC30D33A970}"/>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0CAE4E8C-C203-4E86-AE1B-7410C8FAF76F}"/>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99561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79A3-858B-416C-B776-9E4ECFB0E7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a-IN"/>
          </a:p>
        </p:txBody>
      </p:sp>
      <p:sp>
        <p:nvSpPr>
          <p:cNvPr id="3" name="Text Placeholder 2">
            <a:extLst>
              <a:ext uri="{FF2B5EF4-FFF2-40B4-BE49-F238E27FC236}">
                <a16:creationId xmlns:a16="http://schemas.microsoft.com/office/drawing/2014/main" id="{9521E85D-4EAD-49D2-AA9B-6B71E7641C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5CBD26-34FC-4828-B480-B816D149D21F}"/>
              </a:ext>
            </a:extLst>
          </p:cNvPr>
          <p:cNvSpPr>
            <a:spLocks noGrp="1"/>
          </p:cNvSpPr>
          <p:nvPr>
            <p:ph type="dt" sz="half" idx="10"/>
          </p:nvPr>
        </p:nvSpPr>
        <p:spPr/>
        <p:txBody>
          <a:bodyPr/>
          <a:lstStyle/>
          <a:p>
            <a:fld id="{C15EEC5E-E0E2-48B8-A5B4-6B085FC3E5E6}" type="datetimeFigureOut">
              <a:rPr lang="ta-IN" smtClean="0"/>
              <a:t>01-10-2020</a:t>
            </a:fld>
            <a:endParaRPr lang="ta-IN"/>
          </a:p>
        </p:txBody>
      </p:sp>
      <p:sp>
        <p:nvSpPr>
          <p:cNvPr id="5" name="Footer Placeholder 4">
            <a:extLst>
              <a:ext uri="{FF2B5EF4-FFF2-40B4-BE49-F238E27FC236}">
                <a16:creationId xmlns:a16="http://schemas.microsoft.com/office/drawing/2014/main" id="{FE64E882-AAEE-4D2B-A855-1E8E0CA6F986}"/>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5C61AC38-1822-4BB8-98E2-37B5CA35DD76}"/>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382685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710D-8F08-46A6-AA46-25D3C9F3BE24}"/>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1D8A18AE-FA9B-4E7B-B022-A7FAA772CE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Content Placeholder 3">
            <a:extLst>
              <a:ext uri="{FF2B5EF4-FFF2-40B4-BE49-F238E27FC236}">
                <a16:creationId xmlns:a16="http://schemas.microsoft.com/office/drawing/2014/main" id="{6C26E42B-6A60-4726-8155-45E1591CD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Date Placeholder 4">
            <a:extLst>
              <a:ext uri="{FF2B5EF4-FFF2-40B4-BE49-F238E27FC236}">
                <a16:creationId xmlns:a16="http://schemas.microsoft.com/office/drawing/2014/main" id="{4E65EC85-2B23-48BA-B955-74E1BE8FE7EC}"/>
              </a:ext>
            </a:extLst>
          </p:cNvPr>
          <p:cNvSpPr>
            <a:spLocks noGrp="1"/>
          </p:cNvSpPr>
          <p:nvPr>
            <p:ph type="dt" sz="half" idx="10"/>
          </p:nvPr>
        </p:nvSpPr>
        <p:spPr/>
        <p:txBody>
          <a:bodyPr/>
          <a:lstStyle/>
          <a:p>
            <a:fld id="{C15EEC5E-E0E2-48B8-A5B4-6B085FC3E5E6}" type="datetimeFigureOut">
              <a:rPr lang="ta-IN" smtClean="0"/>
              <a:t>01-10-2020</a:t>
            </a:fld>
            <a:endParaRPr lang="ta-IN"/>
          </a:p>
        </p:txBody>
      </p:sp>
      <p:sp>
        <p:nvSpPr>
          <p:cNvPr id="6" name="Footer Placeholder 5">
            <a:extLst>
              <a:ext uri="{FF2B5EF4-FFF2-40B4-BE49-F238E27FC236}">
                <a16:creationId xmlns:a16="http://schemas.microsoft.com/office/drawing/2014/main" id="{28A91A5D-E5EA-4FF6-BD0F-7A738C920DFE}"/>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FDBD9FA8-1CE3-41C0-8981-6F1FC945439C}"/>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605731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0A67-229C-40EF-BF8F-08D6A9FDCE25}"/>
              </a:ext>
            </a:extLst>
          </p:cNvPr>
          <p:cNvSpPr>
            <a:spLocks noGrp="1"/>
          </p:cNvSpPr>
          <p:nvPr>
            <p:ph type="title"/>
          </p:nvPr>
        </p:nvSpPr>
        <p:spPr>
          <a:xfrm>
            <a:off x="839788" y="365125"/>
            <a:ext cx="10515600" cy="1325563"/>
          </a:xfrm>
        </p:spPr>
        <p:txBody>
          <a:bodyPr/>
          <a:lstStyle/>
          <a:p>
            <a:r>
              <a:rPr lang="en-US"/>
              <a:t>Click to edit Master title style</a:t>
            </a:r>
            <a:endParaRPr lang="ta-IN"/>
          </a:p>
        </p:txBody>
      </p:sp>
      <p:sp>
        <p:nvSpPr>
          <p:cNvPr id="3" name="Text Placeholder 2">
            <a:extLst>
              <a:ext uri="{FF2B5EF4-FFF2-40B4-BE49-F238E27FC236}">
                <a16:creationId xmlns:a16="http://schemas.microsoft.com/office/drawing/2014/main" id="{DCB1AA88-21FA-43BE-9C19-7CA18BAD88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7DCA2D-10EB-422F-8FC7-A86A43B7FB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Text Placeholder 4">
            <a:extLst>
              <a:ext uri="{FF2B5EF4-FFF2-40B4-BE49-F238E27FC236}">
                <a16:creationId xmlns:a16="http://schemas.microsoft.com/office/drawing/2014/main" id="{28358ED6-8356-4E85-9B7D-9987140AE2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09813-C972-4AA4-A967-E2787A6B69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7" name="Date Placeholder 6">
            <a:extLst>
              <a:ext uri="{FF2B5EF4-FFF2-40B4-BE49-F238E27FC236}">
                <a16:creationId xmlns:a16="http://schemas.microsoft.com/office/drawing/2014/main" id="{774E7F2D-2734-44A5-995A-1EBAE0F7699F}"/>
              </a:ext>
            </a:extLst>
          </p:cNvPr>
          <p:cNvSpPr>
            <a:spLocks noGrp="1"/>
          </p:cNvSpPr>
          <p:nvPr>
            <p:ph type="dt" sz="half" idx="10"/>
          </p:nvPr>
        </p:nvSpPr>
        <p:spPr/>
        <p:txBody>
          <a:bodyPr/>
          <a:lstStyle/>
          <a:p>
            <a:fld id="{C15EEC5E-E0E2-48B8-A5B4-6B085FC3E5E6}" type="datetimeFigureOut">
              <a:rPr lang="ta-IN" smtClean="0"/>
              <a:t>01-10-2020</a:t>
            </a:fld>
            <a:endParaRPr lang="ta-IN"/>
          </a:p>
        </p:txBody>
      </p:sp>
      <p:sp>
        <p:nvSpPr>
          <p:cNvPr id="8" name="Footer Placeholder 7">
            <a:extLst>
              <a:ext uri="{FF2B5EF4-FFF2-40B4-BE49-F238E27FC236}">
                <a16:creationId xmlns:a16="http://schemas.microsoft.com/office/drawing/2014/main" id="{5DEAC6A8-80AE-4691-A31D-D782F31FA1DA}"/>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id="{5F1D39E5-54ED-47AE-ACC6-F7445898A034}"/>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78338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5F53-B5CB-4534-B4FF-C2A0B78F3FB6}"/>
              </a:ext>
            </a:extLst>
          </p:cNvPr>
          <p:cNvSpPr>
            <a:spLocks noGrp="1"/>
          </p:cNvSpPr>
          <p:nvPr>
            <p:ph type="title"/>
          </p:nvPr>
        </p:nvSpPr>
        <p:spPr/>
        <p:txBody>
          <a:bodyPr/>
          <a:lstStyle/>
          <a:p>
            <a:r>
              <a:rPr lang="en-US"/>
              <a:t>Click to edit Master title style</a:t>
            </a:r>
            <a:endParaRPr lang="ta-IN"/>
          </a:p>
        </p:txBody>
      </p:sp>
      <p:sp>
        <p:nvSpPr>
          <p:cNvPr id="3" name="Date Placeholder 2">
            <a:extLst>
              <a:ext uri="{FF2B5EF4-FFF2-40B4-BE49-F238E27FC236}">
                <a16:creationId xmlns:a16="http://schemas.microsoft.com/office/drawing/2014/main" id="{E54DC277-147C-44B5-A892-C8A0BF142C07}"/>
              </a:ext>
            </a:extLst>
          </p:cNvPr>
          <p:cNvSpPr>
            <a:spLocks noGrp="1"/>
          </p:cNvSpPr>
          <p:nvPr>
            <p:ph type="dt" sz="half" idx="10"/>
          </p:nvPr>
        </p:nvSpPr>
        <p:spPr/>
        <p:txBody>
          <a:bodyPr/>
          <a:lstStyle/>
          <a:p>
            <a:fld id="{C15EEC5E-E0E2-48B8-A5B4-6B085FC3E5E6}" type="datetimeFigureOut">
              <a:rPr lang="ta-IN" smtClean="0"/>
              <a:t>01-10-2020</a:t>
            </a:fld>
            <a:endParaRPr lang="ta-IN"/>
          </a:p>
        </p:txBody>
      </p:sp>
      <p:sp>
        <p:nvSpPr>
          <p:cNvPr id="4" name="Footer Placeholder 3">
            <a:extLst>
              <a:ext uri="{FF2B5EF4-FFF2-40B4-BE49-F238E27FC236}">
                <a16:creationId xmlns:a16="http://schemas.microsoft.com/office/drawing/2014/main" id="{E48DACA3-A925-45B7-A243-0800ACE93282}"/>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id="{1F6FB15A-9FB8-4B61-968E-8AEBC4537112}"/>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58700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09A64-66BA-401C-A749-5CC53AACD1B7}"/>
              </a:ext>
            </a:extLst>
          </p:cNvPr>
          <p:cNvSpPr>
            <a:spLocks noGrp="1"/>
          </p:cNvSpPr>
          <p:nvPr>
            <p:ph type="dt" sz="half" idx="10"/>
          </p:nvPr>
        </p:nvSpPr>
        <p:spPr/>
        <p:txBody>
          <a:bodyPr/>
          <a:lstStyle/>
          <a:p>
            <a:fld id="{C15EEC5E-E0E2-48B8-A5B4-6B085FC3E5E6}" type="datetimeFigureOut">
              <a:rPr lang="ta-IN" smtClean="0"/>
              <a:t>01-10-2020</a:t>
            </a:fld>
            <a:endParaRPr lang="ta-IN"/>
          </a:p>
        </p:txBody>
      </p:sp>
      <p:sp>
        <p:nvSpPr>
          <p:cNvPr id="3" name="Footer Placeholder 2">
            <a:extLst>
              <a:ext uri="{FF2B5EF4-FFF2-40B4-BE49-F238E27FC236}">
                <a16:creationId xmlns:a16="http://schemas.microsoft.com/office/drawing/2014/main" id="{28CA263A-F142-4363-A6D2-A35B0476570A}"/>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id="{F455A0EC-C8C3-41D2-9AE0-8223C044000C}"/>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426139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5BEF-CE32-4830-9A40-7AF7B4B1A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Content Placeholder 2">
            <a:extLst>
              <a:ext uri="{FF2B5EF4-FFF2-40B4-BE49-F238E27FC236}">
                <a16:creationId xmlns:a16="http://schemas.microsoft.com/office/drawing/2014/main" id="{0362F8E0-C424-4297-9ADE-E1A5D2C16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Text Placeholder 3">
            <a:extLst>
              <a:ext uri="{FF2B5EF4-FFF2-40B4-BE49-F238E27FC236}">
                <a16:creationId xmlns:a16="http://schemas.microsoft.com/office/drawing/2014/main" id="{09065F97-0245-4E9B-8122-E3EA84F1C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BC33A-5C10-48BC-9966-7798715346FA}"/>
              </a:ext>
            </a:extLst>
          </p:cNvPr>
          <p:cNvSpPr>
            <a:spLocks noGrp="1"/>
          </p:cNvSpPr>
          <p:nvPr>
            <p:ph type="dt" sz="half" idx="10"/>
          </p:nvPr>
        </p:nvSpPr>
        <p:spPr/>
        <p:txBody>
          <a:bodyPr/>
          <a:lstStyle/>
          <a:p>
            <a:fld id="{C15EEC5E-E0E2-48B8-A5B4-6B085FC3E5E6}" type="datetimeFigureOut">
              <a:rPr lang="ta-IN" smtClean="0"/>
              <a:t>01-10-2020</a:t>
            </a:fld>
            <a:endParaRPr lang="ta-IN"/>
          </a:p>
        </p:txBody>
      </p:sp>
      <p:sp>
        <p:nvSpPr>
          <p:cNvPr id="6" name="Footer Placeholder 5">
            <a:extLst>
              <a:ext uri="{FF2B5EF4-FFF2-40B4-BE49-F238E27FC236}">
                <a16:creationId xmlns:a16="http://schemas.microsoft.com/office/drawing/2014/main" id="{38D608CC-05A4-46E8-9E63-477C966B88D7}"/>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1BFAB793-99EC-4D02-B8C0-B6FC742D057B}"/>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389134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26BD-0A30-4A96-8337-E09B2B719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Picture Placeholder 2">
            <a:extLst>
              <a:ext uri="{FF2B5EF4-FFF2-40B4-BE49-F238E27FC236}">
                <a16:creationId xmlns:a16="http://schemas.microsoft.com/office/drawing/2014/main" id="{9BB99032-5187-4BC3-AF38-D22094969C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a-IN"/>
          </a:p>
        </p:txBody>
      </p:sp>
      <p:sp>
        <p:nvSpPr>
          <p:cNvPr id="4" name="Text Placeholder 3">
            <a:extLst>
              <a:ext uri="{FF2B5EF4-FFF2-40B4-BE49-F238E27FC236}">
                <a16:creationId xmlns:a16="http://schemas.microsoft.com/office/drawing/2014/main" id="{2E71DCC8-27C1-4DD3-A84D-D5DD43D41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FD948-9F31-41A8-8FCF-6DAEA44ABC17}"/>
              </a:ext>
            </a:extLst>
          </p:cNvPr>
          <p:cNvSpPr>
            <a:spLocks noGrp="1"/>
          </p:cNvSpPr>
          <p:nvPr>
            <p:ph type="dt" sz="half" idx="10"/>
          </p:nvPr>
        </p:nvSpPr>
        <p:spPr/>
        <p:txBody>
          <a:bodyPr/>
          <a:lstStyle/>
          <a:p>
            <a:fld id="{C15EEC5E-E0E2-48B8-A5B4-6B085FC3E5E6}" type="datetimeFigureOut">
              <a:rPr lang="ta-IN" smtClean="0"/>
              <a:t>01-10-2020</a:t>
            </a:fld>
            <a:endParaRPr lang="ta-IN"/>
          </a:p>
        </p:txBody>
      </p:sp>
      <p:sp>
        <p:nvSpPr>
          <p:cNvPr id="6" name="Footer Placeholder 5">
            <a:extLst>
              <a:ext uri="{FF2B5EF4-FFF2-40B4-BE49-F238E27FC236}">
                <a16:creationId xmlns:a16="http://schemas.microsoft.com/office/drawing/2014/main" id="{872E2BA9-4844-4296-AD29-7BA0BCE1A624}"/>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E5A3E2EA-3C6C-4765-B355-1BB9BCFD232F}"/>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74466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AB5EC-4195-4DD9-981B-50BC1D09D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a-IN"/>
          </a:p>
        </p:txBody>
      </p:sp>
      <p:sp>
        <p:nvSpPr>
          <p:cNvPr id="3" name="Text Placeholder 2">
            <a:extLst>
              <a:ext uri="{FF2B5EF4-FFF2-40B4-BE49-F238E27FC236}">
                <a16:creationId xmlns:a16="http://schemas.microsoft.com/office/drawing/2014/main" id="{23905C6F-3690-44D5-9442-B9AD6C075B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79464556-6520-432A-A906-DE3256D110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EEC5E-E0E2-48B8-A5B4-6B085FC3E5E6}" type="datetimeFigureOut">
              <a:rPr lang="ta-IN" smtClean="0"/>
              <a:t>01-10-2020</a:t>
            </a:fld>
            <a:endParaRPr lang="ta-IN"/>
          </a:p>
        </p:txBody>
      </p:sp>
      <p:sp>
        <p:nvSpPr>
          <p:cNvPr id="5" name="Footer Placeholder 4">
            <a:extLst>
              <a:ext uri="{FF2B5EF4-FFF2-40B4-BE49-F238E27FC236}">
                <a16:creationId xmlns:a16="http://schemas.microsoft.com/office/drawing/2014/main" id="{E963F547-41E9-49E5-9BC1-E9C4E98ED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id="{EF75A50A-E763-49E7-92E0-279B6EBF7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1D6AC-0989-499D-A711-CE8E923D8563}" type="slidenum">
              <a:rPr lang="ta-IN" smtClean="0"/>
              <a:t>‹#›</a:t>
            </a:fld>
            <a:endParaRPr lang="ta-IN"/>
          </a:p>
        </p:txBody>
      </p:sp>
    </p:spTree>
    <p:extLst>
      <p:ext uri="{BB962C8B-B14F-4D97-AF65-F5344CB8AC3E}">
        <p14:creationId xmlns:p14="http://schemas.microsoft.com/office/powerpoint/2010/main" val="4230699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D81F-AD4D-492B-A9BF-F62385AD431D}"/>
              </a:ext>
            </a:extLst>
          </p:cNvPr>
          <p:cNvSpPr>
            <a:spLocks noGrp="1"/>
          </p:cNvSpPr>
          <p:nvPr>
            <p:ph type="title"/>
          </p:nvPr>
        </p:nvSpPr>
        <p:spPr/>
        <p:txBody>
          <a:bodyPr/>
          <a:lstStyle/>
          <a:p>
            <a:r>
              <a:rPr lang="en-US" b="1" dirty="0"/>
              <a:t>What is Data Manipulation</a:t>
            </a:r>
            <a:endParaRPr lang="ta-IN" b="1" dirty="0"/>
          </a:p>
        </p:txBody>
      </p:sp>
      <p:sp>
        <p:nvSpPr>
          <p:cNvPr id="3" name="Content Placeholder 2">
            <a:extLst>
              <a:ext uri="{FF2B5EF4-FFF2-40B4-BE49-F238E27FC236}">
                <a16:creationId xmlns:a16="http://schemas.microsoft.com/office/drawing/2014/main" id="{90812BCD-2E11-4DF3-867B-43B4917DF43E}"/>
              </a:ext>
            </a:extLst>
          </p:cNvPr>
          <p:cNvSpPr>
            <a:spLocks noGrp="1"/>
          </p:cNvSpPr>
          <p:nvPr>
            <p:ph idx="1"/>
          </p:nvPr>
        </p:nvSpPr>
        <p:spPr/>
        <p:txBody>
          <a:bodyPr>
            <a:normAutofit lnSpcReduction="10000"/>
          </a:bodyPr>
          <a:lstStyle/>
          <a:p>
            <a:r>
              <a:rPr lang="en-US" dirty="0"/>
              <a:t>Data manipulation is the process of modifying, structuring, formatting, or sorting through data in order to facilitate its usage and increase its management capabilities. </a:t>
            </a:r>
          </a:p>
          <a:p>
            <a:r>
              <a:rPr lang="en-US" dirty="0"/>
              <a:t>Data manipulation methods are frequently employed by website owners to extract and view specific information from their web server logs. That allows for watching their most popular pages, as well as their traffic sources.	 </a:t>
            </a:r>
          </a:p>
          <a:p>
            <a:r>
              <a:rPr lang="en-US" dirty="0"/>
              <a:t>Consider the process of interrogating public financial or legal databases. Data manipulation provides the means for the credit analysts to extract only the relevant data and use it in other documents or correlate it with information from other sources.</a:t>
            </a:r>
            <a:endParaRPr lang="ta-IN" dirty="0"/>
          </a:p>
        </p:txBody>
      </p:sp>
    </p:spTree>
    <p:extLst>
      <p:ext uri="{BB962C8B-B14F-4D97-AF65-F5344CB8AC3E}">
        <p14:creationId xmlns:p14="http://schemas.microsoft.com/office/powerpoint/2010/main" val="4239835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1D2A-8839-4A0A-BD40-4A4028BD85D4}"/>
              </a:ext>
            </a:extLst>
          </p:cNvPr>
          <p:cNvSpPr>
            <a:spLocks noGrp="1"/>
          </p:cNvSpPr>
          <p:nvPr>
            <p:ph type="title"/>
          </p:nvPr>
        </p:nvSpPr>
        <p:spPr>
          <a:xfrm>
            <a:off x="838200" y="324028"/>
            <a:ext cx="10515600" cy="1325563"/>
          </a:xfrm>
        </p:spPr>
        <p:txBody>
          <a:bodyPr/>
          <a:lstStyle/>
          <a:p>
            <a:r>
              <a:rPr lang="en-US" dirty="0"/>
              <a:t>Quiz 01/10</a:t>
            </a:r>
            <a:endParaRPr lang="ta-IN" dirty="0"/>
          </a:p>
        </p:txBody>
      </p:sp>
      <p:pic>
        <p:nvPicPr>
          <p:cNvPr id="4" name="Content Placeholder 3">
            <a:extLst>
              <a:ext uri="{FF2B5EF4-FFF2-40B4-BE49-F238E27FC236}">
                <a16:creationId xmlns:a16="http://schemas.microsoft.com/office/drawing/2014/main" id="{C86BC56C-9936-435E-9D5F-E1C1134DD052}"/>
              </a:ext>
            </a:extLst>
          </p:cNvPr>
          <p:cNvPicPr>
            <a:picLocks noGrp="1" noChangeAspect="1"/>
          </p:cNvPicPr>
          <p:nvPr>
            <p:ph idx="1"/>
          </p:nvPr>
        </p:nvPicPr>
        <p:blipFill>
          <a:blip r:embed="rId2"/>
          <a:stretch>
            <a:fillRect/>
          </a:stretch>
        </p:blipFill>
        <p:spPr>
          <a:xfrm>
            <a:off x="838201" y="1825625"/>
            <a:ext cx="7946892" cy="4351338"/>
          </a:xfrm>
          <a:prstGeom prst="rect">
            <a:avLst/>
          </a:prstGeom>
        </p:spPr>
      </p:pic>
      <p:sp>
        <p:nvSpPr>
          <p:cNvPr id="3" name="Rectangle 2">
            <a:extLst>
              <a:ext uri="{FF2B5EF4-FFF2-40B4-BE49-F238E27FC236}">
                <a16:creationId xmlns:a16="http://schemas.microsoft.com/office/drawing/2014/main" id="{C8A2EEE2-77CF-4DA0-BB38-4D90F38BD9D6}"/>
              </a:ext>
            </a:extLst>
          </p:cNvPr>
          <p:cNvSpPr/>
          <p:nvPr/>
        </p:nvSpPr>
        <p:spPr>
          <a:xfrm>
            <a:off x="1181528" y="2722652"/>
            <a:ext cx="4914472" cy="1397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
        <p:nvSpPr>
          <p:cNvPr id="5" name="Rectangle 4">
            <a:extLst>
              <a:ext uri="{FF2B5EF4-FFF2-40B4-BE49-F238E27FC236}">
                <a16:creationId xmlns:a16="http://schemas.microsoft.com/office/drawing/2014/main" id="{D0DBE6C5-FACF-4C6B-9F7C-97AC9CF5372C}"/>
              </a:ext>
            </a:extLst>
          </p:cNvPr>
          <p:cNvSpPr/>
          <p:nvPr/>
        </p:nvSpPr>
        <p:spPr>
          <a:xfrm>
            <a:off x="1181528" y="4808306"/>
            <a:ext cx="6452171" cy="8116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2223777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D414-E0D3-4617-A6A7-C4B25DC92D40}"/>
              </a:ext>
            </a:extLst>
          </p:cNvPr>
          <p:cNvSpPr>
            <a:spLocks noGrp="1"/>
          </p:cNvSpPr>
          <p:nvPr>
            <p:ph type="title"/>
          </p:nvPr>
        </p:nvSpPr>
        <p:spPr/>
        <p:txBody>
          <a:bodyPr/>
          <a:lstStyle/>
          <a:p>
            <a:r>
              <a:rPr lang="en-US" dirty="0"/>
              <a:t>Quiz 02/10</a:t>
            </a:r>
            <a:endParaRPr lang="ta-IN" dirty="0"/>
          </a:p>
        </p:txBody>
      </p:sp>
      <p:pic>
        <p:nvPicPr>
          <p:cNvPr id="4" name="Content Placeholder 3">
            <a:extLst>
              <a:ext uri="{FF2B5EF4-FFF2-40B4-BE49-F238E27FC236}">
                <a16:creationId xmlns:a16="http://schemas.microsoft.com/office/drawing/2014/main" id="{6BC0D59F-8118-4539-8FDA-A7BBB3B16BA6}"/>
              </a:ext>
            </a:extLst>
          </p:cNvPr>
          <p:cNvPicPr>
            <a:picLocks noGrp="1" noChangeAspect="1"/>
          </p:cNvPicPr>
          <p:nvPr>
            <p:ph idx="1"/>
          </p:nvPr>
        </p:nvPicPr>
        <p:blipFill>
          <a:blip r:embed="rId2"/>
          <a:stretch>
            <a:fillRect/>
          </a:stretch>
        </p:blipFill>
        <p:spPr>
          <a:xfrm>
            <a:off x="986318" y="1551398"/>
            <a:ext cx="8537825" cy="4625565"/>
          </a:xfrm>
          <a:prstGeom prst="rect">
            <a:avLst/>
          </a:prstGeom>
        </p:spPr>
      </p:pic>
      <p:sp>
        <p:nvSpPr>
          <p:cNvPr id="3" name="Rectangle 2">
            <a:extLst>
              <a:ext uri="{FF2B5EF4-FFF2-40B4-BE49-F238E27FC236}">
                <a16:creationId xmlns:a16="http://schemas.microsoft.com/office/drawing/2014/main" id="{BB1F07B0-215D-4DEB-AFAA-B6ECC6B61713}"/>
              </a:ext>
            </a:extLst>
          </p:cNvPr>
          <p:cNvSpPr/>
          <p:nvPr/>
        </p:nvSpPr>
        <p:spPr>
          <a:xfrm>
            <a:off x="1304818" y="3429000"/>
            <a:ext cx="4335694" cy="773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327437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71C5-9CB8-4F0F-AC3B-10E5321BE81D}"/>
              </a:ext>
            </a:extLst>
          </p:cNvPr>
          <p:cNvSpPr>
            <a:spLocks noGrp="1"/>
          </p:cNvSpPr>
          <p:nvPr>
            <p:ph type="title"/>
          </p:nvPr>
        </p:nvSpPr>
        <p:spPr/>
        <p:txBody>
          <a:bodyPr/>
          <a:lstStyle/>
          <a:p>
            <a:r>
              <a:rPr lang="en-US" dirty="0"/>
              <a:t>Quiz 03/10</a:t>
            </a:r>
            <a:endParaRPr lang="ta-IN" dirty="0"/>
          </a:p>
        </p:txBody>
      </p:sp>
      <p:pic>
        <p:nvPicPr>
          <p:cNvPr id="4" name="Content Placeholder 3">
            <a:extLst>
              <a:ext uri="{FF2B5EF4-FFF2-40B4-BE49-F238E27FC236}">
                <a16:creationId xmlns:a16="http://schemas.microsoft.com/office/drawing/2014/main" id="{06EFC42E-AE41-42BF-9334-F2928CBED8D7}"/>
              </a:ext>
            </a:extLst>
          </p:cNvPr>
          <p:cNvPicPr>
            <a:picLocks noGrp="1" noChangeAspect="1"/>
          </p:cNvPicPr>
          <p:nvPr>
            <p:ph idx="1"/>
          </p:nvPr>
        </p:nvPicPr>
        <p:blipFill>
          <a:blip r:embed="rId2"/>
          <a:stretch>
            <a:fillRect/>
          </a:stretch>
        </p:blipFill>
        <p:spPr>
          <a:xfrm>
            <a:off x="400693" y="1690688"/>
            <a:ext cx="8622808" cy="4287442"/>
          </a:xfrm>
          <a:prstGeom prst="rect">
            <a:avLst/>
          </a:prstGeom>
        </p:spPr>
      </p:pic>
      <p:sp>
        <p:nvSpPr>
          <p:cNvPr id="3" name="Rectangle 2">
            <a:extLst>
              <a:ext uri="{FF2B5EF4-FFF2-40B4-BE49-F238E27FC236}">
                <a16:creationId xmlns:a16="http://schemas.microsoft.com/office/drawing/2014/main" id="{EACB0D07-4B06-4CBB-8BB8-BEAC645D5E4C}"/>
              </a:ext>
            </a:extLst>
          </p:cNvPr>
          <p:cNvSpPr/>
          <p:nvPr/>
        </p:nvSpPr>
        <p:spPr>
          <a:xfrm>
            <a:off x="482885" y="2989780"/>
            <a:ext cx="4161034" cy="6986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730965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DC35D-37BE-4024-9323-B0426F2E23A9}"/>
              </a:ext>
            </a:extLst>
          </p:cNvPr>
          <p:cNvSpPr>
            <a:spLocks noGrp="1"/>
          </p:cNvSpPr>
          <p:nvPr>
            <p:ph type="title"/>
          </p:nvPr>
        </p:nvSpPr>
        <p:spPr/>
        <p:txBody>
          <a:bodyPr/>
          <a:lstStyle/>
          <a:p>
            <a:r>
              <a:rPr lang="en-US" dirty="0"/>
              <a:t>Quiz 04/10</a:t>
            </a:r>
            <a:endParaRPr lang="ta-IN" dirty="0"/>
          </a:p>
        </p:txBody>
      </p:sp>
      <p:pic>
        <p:nvPicPr>
          <p:cNvPr id="5" name="Content Placeholder 4">
            <a:extLst>
              <a:ext uri="{FF2B5EF4-FFF2-40B4-BE49-F238E27FC236}">
                <a16:creationId xmlns:a16="http://schemas.microsoft.com/office/drawing/2014/main" id="{FDB58119-2EFC-435A-A78F-16C9570E3501}"/>
              </a:ext>
            </a:extLst>
          </p:cNvPr>
          <p:cNvPicPr>
            <a:picLocks noGrp="1" noChangeAspect="1"/>
          </p:cNvPicPr>
          <p:nvPr>
            <p:ph idx="1"/>
          </p:nvPr>
        </p:nvPicPr>
        <p:blipFill>
          <a:blip r:embed="rId2"/>
          <a:stretch>
            <a:fillRect/>
          </a:stretch>
        </p:blipFill>
        <p:spPr>
          <a:xfrm>
            <a:off x="934948" y="1825625"/>
            <a:ext cx="7711729" cy="4351338"/>
          </a:xfrm>
          <a:prstGeom prst="rect">
            <a:avLst/>
          </a:prstGeom>
        </p:spPr>
      </p:pic>
      <p:sp>
        <p:nvSpPr>
          <p:cNvPr id="3" name="Rectangle 2">
            <a:extLst>
              <a:ext uri="{FF2B5EF4-FFF2-40B4-BE49-F238E27FC236}">
                <a16:creationId xmlns:a16="http://schemas.microsoft.com/office/drawing/2014/main" id="{9055B41A-C9AF-4159-971E-9C7A49AC9F60}"/>
              </a:ext>
            </a:extLst>
          </p:cNvPr>
          <p:cNvSpPr/>
          <p:nvPr/>
        </p:nvSpPr>
        <p:spPr>
          <a:xfrm>
            <a:off x="1109609" y="3924728"/>
            <a:ext cx="3832261" cy="5753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1009827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AA6F-ADF5-4128-994F-1ECE64985B97}"/>
              </a:ext>
            </a:extLst>
          </p:cNvPr>
          <p:cNvSpPr>
            <a:spLocks noGrp="1"/>
          </p:cNvSpPr>
          <p:nvPr>
            <p:ph type="title"/>
          </p:nvPr>
        </p:nvSpPr>
        <p:spPr/>
        <p:txBody>
          <a:bodyPr/>
          <a:lstStyle/>
          <a:p>
            <a:r>
              <a:rPr lang="en-US" dirty="0"/>
              <a:t>Quiz 05/10</a:t>
            </a:r>
            <a:endParaRPr lang="ta-IN" dirty="0"/>
          </a:p>
        </p:txBody>
      </p:sp>
      <p:pic>
        <p:nvPicPr>
          <p:cNvPr id="4" name="Content Placeholder 3">
            <a:extLst>
              <a:ext uri="{FF2B5EF4-FFF2-40B4-BE49-F238E27FC236}">
                <a16:creationId xmlns:a16="http://schemas.microsoft.com/office/drawing/2014/main" id="{6C45481A-9B6B-48CD-A121-15D87746280B}"/>
              </a:ext>
            </a:extLst>
          </p:cNvPr>
          <p:cNvPicPr>
            <a:picLocks noGrp="1" noChangeAspect="1"/>
          </p:cNvPicPr>
          <p:nvPr>
            <p:ph idx="1"/>
          </p:nvPr>
        </p:nvPicPr>
        <p:blipFill>
          <a:blip r:embed="rId2"/>
          <a:stretch>
            <a:fillRect/>
          </a:stretch>
        </p:blipFill>
        <p:spPr>
          <a:xfrm>
            <a:off x="934949" y="1825625"/>
            <a:ext cx="7850864" cy="4351338"/>
          </a:xfrm>
          <a:prstGeom prst="rect">
            <a:avLst/>
          </a:prstGeom>
        </p:spPr>
      </p:pic>
      <p:sp>
        <p:nvSpPr>
          <p:cNvPr id="3" name="Rectangle 2">
            <a:extLst>
              <a:ext uri="{FF2B5EF4-FFF2-40B4-BE49-F238E27FC236}">
                <a16:creationId xmlns:a16="http://schemas.microsoft.com/office/drawing/2014/main" id="{B2CECDA8-A735-43B9-BBFA-F03829BC2F3E}"/>
              </a:ext>
            </a:extLst>
          </p:cNvPr>
          <p:cNvSpPr/>
          <p:nvPr/>
        </p:nvSpPr>
        <p:spPr>
          <a:xfrm>
            <a:off x="1202076" y="3678148"/>
            <a:ext cx="6719299" cy="8527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209519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FD57-C746-4E6E-94FC-65B7948DEFCC}"/>
              </a:ext>
            </a:extLst>
          </p:cNvPr>
          <p:cNvSpPr>
            <a:spLocks noGrp="1"/>
          </p:cNvSpPr>
          <p:nvPr>
            <p:ph type="title"/>
          </p:nvPr>
        </p:nvSpPr>
        <p:spPr/>
        <p:txBody>
          <a:bodyPr/>
          <a:lstStyle/>
          <a:p>
            <a:r>
              <a:rPr lang="en-US" dirty="0"/>
              <a:t>Quiz 06/10</a:t>
            </a:r>
            <a:endParaRPr lang="ta-IN" dirty="0"/>
          </a:p>
        </p:txBody>
      </p:sp>
      <p:pic>
        <p:nvPicPr>
          <p:cNvPr id="4" name="Content Placeholder 3">
            <a:extLst>
              <a:ext uri="{FF2B5EF4-FFF2-40B4-BE49-F238E27FC236}">
                <a16:creationId xmlns:a16="http://schemas.microsoft.com/office/drawing/2014/main" id="{8F8CB4AF-C7F5-4F8C-B895-46D172605F4A}"/>
              </a:ext>
            </a:extLst>
          </p:cNvPr>
          <p:cNvPicPr>
            <a:picLocks noGrp="1" noChangeAspect="1"/>
          </p:cNvPicPr>
          <p:nvPr>
            <p:ph idx="1"/>
          </p:nvPr>
        </p:nvPicPr>
        <p:blipFill>
          <a:blip r:embed="rId2"/>
          <a:stretch>
            <a:fillRect/>
          </a:stretch>
        </p:blipFill>
        <p:spPr>
          <a:xfrm>
            <a:off x="1191802" y="2023167"/>
            <a:ext cx="7822173" cy="3956253"/>
          </a:xfrm>
          <a:prstGeom prst="rect">
            <a:avLst/>
          </a:prstGeom>
        </p:spPr>
      </p:pic>
      <p:sp>
        <p:nvSpPr>
          <p:cNvPr id="3" name="Rectangle 2">
            <a:extLst>
              <a:ext uri="{FF2B5EF4-FFF2-40B4-BE49-F238E27FC236}">
                <a16:creationId xmlns:a16="http://schemas.microsoft.com/office/drawing/2014/main" id="{B73EFB58-2F8A-4BEB-9289-7E3AA5F3F435}"/>
              </a:ext>
            </a:extLst>
          </p:cNvPr>
          <p:cNvSpPr/>
          <p:nvPr/>
        </p:nvSpPr>
        <p:spPr>
          <a:xfrm>
            <a:off x="1345915" y="2887038"/>
            <a:ext cx="6750121" cy="6369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
        <p:nvSpPr>
          <p:cNvPr id="5" name="Rectangle 4">
            <a:extLst>
              <a:ext uri="{FF2B5EF4-FFF2-40B4-BE49-F238E27FC236}">
                <a16:creationId xmlns:a16="http://schemas.microsoft.com/office/drawing/2014/main" id="{64674B7B-1C45-4E73-AB13-5EF9B2994A04}"/>
              </a:ext>
            </a:extLst>
          </p:cNvPr>
          <p:cNvSpPr/>
          <p:nvPr/>
        </p:nvSpPr>
        <p:spPr>
          <a:xfrm>
            <a:off x="1191802" y="5034337"/>
            <a:ext cx="7654247" cy="9450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6048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11E8-2218-41F0-8704-2B8A5EF4DCF5}"/>
              </a:ext>
            </a:extLst>
          </p:cNvPr>
          <p:cNvSpPr>
            <a:spLocks noGrp="1"/>
          </p:cNvSpPr>
          <p:nvPr>
            <p:ph type="title"/>
          </p:nvPr>
        </p:nvSpPr>
        <p:spPr/>
        <p:txBody>
          <a:bodyPr/>
          <a:lstStyle/>
          <a:p>
            <a:r>
              <a:rPr lang="en-US" dirty="0"/>
              <a:t>Quiz 07/10</a:t>
            </a:r>
            <a:endParaRPr lang="ta-IN" dirty="0"/>
          </a:p>
        </p:txBody>
      </p:sp>
      <p:pic>
        <p:nvPicPr>
          <p:cNvPr id="4" name="Content Placeholder 3">
            <a:extLst>
              <a:ext uri="{FF2B5EF4-FFF2-40B4-BE49-F238E27FC236}">
                <a16:creationId xmlns:a16="http://schemas.microsoft.com/office/drawing/2014/main" id="{2DE07792-550D-4BA0-A8E7-5B85BD24832D}"/>
              </a:ext>
            </a:extLst>
          </p:cNvPr>
          <p:cNvPicPr>
            <a:picLocks noGrp="1" noChangeAspect="1"/>
          </p:cNvPicPr>
          <p:nvPr>
            <p:ph idx="1"/>
          </p:nvPr>
        </p:nvPicPr>
        <p:blipFill>
          <a:blip r:embed="rId2"/>
          <a:stretch>
            <a:fillRect/>
          </a:stretch>
        </p:blipFill>
        <p:spPr>
          <a:xfrm>
            <a:off x="678094" y="1428108"/>
            <a:ext cx="8310479" cy="4297299"/>
          </a:xfrm>
          <a:prstGeom prst="rect">
            <a:avLst/>
          </a:prstGeom>
        </p:spPr>
      </p:pic>
      <p:cxnSp>
        <p:nvCxnSpPr>
          <p:cNvPr id="5" name="Straight Arrow Connector 4">
            <a:extLst>
              <a:ext uri="{FF2B5EF4-FFF2-40B4-BE49-F238E27FC236}">
                <a16:creationId xmlns:a16="http://schemas.microsoft.com/office/drawing/2014/main" id="{B497FA1D-6E2E-4BA0-9599-93DA9E9CD217}"/>
              </a:ext>
            </a:extLst>
          </p:cNvPr>
          <p:cNvCxnSpPr/>
          <p:nvPr/>
        </p:nvCxnSpPr>
        <p:spPr>
          <a:xfrm flipV="1">
            <a:off x="3565133" y="3308279"/>
            <a:ext cx="1972638" cy="190071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8B4FF189-816A-4B30-9B94-52C6E077864F}"/>
              </a:ext>
            </a:extLst>
          </p:cNvPr>
          <p:cNvCxnSpPr/>
          <p:nvPr/>
        </p:nvCxnSpPr>
        <p:spPr>
          <a:xfrm>
            <a:off x="4099389" y="3092521"/>
            <a:ext cx="2075380" cy="23373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F82BF3D5-1B19-4A14-83E5-F9093B84B1D0}"/>
              </a:ext>
            </a:extLst>
          </p:cNvPr>
          <p:cNvCxnSpPr/>
          <p:nvPr/>
        </p:nvCxnSpPr>
        <p:spPr>
          <a:xfrm>
            <a:off x="3678148" y="4232953"/>
            <a:ext cx="158564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39308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124A-A4E5-463B-BD48-689EF1AEF722}"/>
              </a:ext>
            </a:extLst>
          </p:cNvPr>
          <p:cNvSpPr>
            <a:spLocks noGrp="1"/>
          </p:cNvSpPr>
          <p:nvPr>
            <p:ph type="title"/>
          </p:nvPr>
        </p:nvSpPr>
        <p:spPr/>
        <p:txBody>
          <a:bodyPr/>
          <a:lstStyle/>
          <a:p>
            <a:r>
              <a:rPr lang="en-US" dirty="0"/>
              <a:t>Quiz 08/10</a:t>
            </a:r>
            <a:endParaRPr lang="ta-IN" dirty="0"/>
          </a:p>
        </p:txBody>
      </p:sp>
      <p:pic>
        <p:nvPicPr>
          <p:cNvPr id="4" name="Content Placeholder 3">
            <a:extLst>
              <a:ext uri="{FF2B5EF4-FFF2-40B4-BE49-F238E27FC236}">
                <a16:creationId xmlns:a16="http://schemas.microsoft.com/office/drawing/2014/main" id="{8C1615F5-D8FF-42ED-B183-11AA7B89AD50}"/>
              </a:ext>
            </a:extLst>
          </p:cNvPr>
          <p:cNvPicPr>
            <a:picLocks noGrp="1" noChangeAspect="1"/>
          </p:cNvPicPr>
          <p:nvPr>
            <p:ph idx="1"/>
          </p:nvPr>
        </p:nvPicPr>
        <p:blipFill>
          <a:blip r:embed="rId2"/>
          <a:stretch>
            <a:fillRect/>
          </a:stretch>
        </p:blipFill>
        <p:spPr>
          <a:xfrm>
            <a:off x="838200" y="2004116"/>
            <a:ext cx="7883660" cy="3994355"/>
          </a:xfrm>
          <a:prstGeom prst="rect">
            <a:avLst/>
          </a:prstGeom>
        </p:spPr>
      </p:pic>
      <p:sp>
        <p:nvSpPr>
          <p:cNvPr id="3" name="Rectangle 2">
            <a:extLst>
              <a:ext uri="{FF2B5EF4-FFF2-40B4-BE49-F238E27FC236}">
                <a16:creationId xmlns:a16="http://schemas.microsoft.com/office/drawing/2014/main" id="{D5B236A9-113D-4164-BD94-6C88ABD99B82}"/>
              </a:ext>
            </a:extLst>
          </p:cNvPr>
          <p:cNvSpPr/>
          <p:nvPr/>
        </p:nvSpPr>
        <p:spPr>
          <a:xfrm>
            <a:off x="1058238" y="5219272"/>
            <a:ext cx="4520629" cy="9657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1192035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85F5-4984-47CA-91AF-77249B2A90AD}"/>
              </a:ext>
            </a:extLst>
          </p:cNvPr>
          <p:cNvSpPr>
            <a:spLocks noGrp="1"/>
          </p:cNvSpPr>
          <p:nvPr>
            <p:ph type="title"/>
          </p:nvPr>
        </p:nvSpPr>
        <p:spPr/>
        <p:txBody>
          <a:bodyPr/>
          <a:lstStyle/>
          <a:p>
            <a:r>
              <a:rPr lang="en-US" dirty="0"/>
              <a:t>Quiz 09/10</a:t>
            </a:r>
            <a:endParaRPr lang="ta-IN" dirty="0"/>
          </a:p>
        </p:txBody>
      </p:sp>
      <p:pic>
        <p:nvPicPr>
          <p:cNvPr id="4" name="Content Placeholder 3">
            <a:extLst>
              <a:ext uri="{FF2B5EF4-FFF2-40B4-BE49-F238E27FC236}">
                <a16:creationId xmlns:a16="http://schemas.microsoft.com/office/drawing/2014/main" id="{EA9140B2-6FDF-4E4C-8F7D-3A77DE05B67F}"/>
              </a:ext>
            </a:extLst>
          </p:cNvPr>
          <p:cNvPicPr>
            <a:picLocks noGrp="1" noChangeAspect="1"/>
          </p:cNvPicPr>
          <p:nvPr>
            <p:ph idx="1"/>
          </p:nvPr>
        </p:nvPicPr>
        <p:blipFill>
          <a:blip r:embed="rId2"/>
          <a:stretch>
            <a:fillRect/>
          </a:stretch>
        </p:blipFill>
        <p:spPr>
          <a:xfrm>
            <a:off x="924675" y="1592494"/>
            <a:ext cx="8038498" cy="3761419"/>
          </a:xfrm>
          <a:prstGeom prst="rect">
            <a:avLst/>
          </a:prstGeom>
        </p:spPr>
      </p:pic>
      <p:sp>
        <p:nvSpPr>
          <p:cNvPr id="3" name="Rectangle 2">
            <a:extLst>
              <a:ext uri="{FF2B5EF4-FFF2-40B4-BE49-F238E27FC236}">
                <a16:creationId xmlns:a16="http://schemas.microsoft.com/office/drawing/2014/main" id="{64E76694-F57E-43AC-8320-BCBE0FC55001}"/>
              </a:ext>
            </a:extLst>
          </p:cNvPr>
          <p:cNvSpPr/>
          <p:nvPr/>
        </p:nvSpPr>
        <p:spPr>
          <a:xfrm>
            <a:off x="1058238" y="3585681"/>
            <a:ext cx="2732926" cy="5856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2124956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0D3D-FB21-4BA5-9412-E6F559C85CD2}"/>
              </a:ext>
            </a:extLst>
          </p:cNvPr>
          <p:cNvSpPr>
            <a:spLocks noGrp="1"/>
          </p:cNvSpPr>
          <p:nvPr>
            <p:ph type="title"/>
          </p:nvPr>
        </p:nvSpPr>
        <p:spPr/>
        <p:txBody>
          <a:bodyPr/>
          <a:lstStyle/>
          <a:p>
            <a:r>
              <a:rPr lang="en-US" dirty="0"/>
              <a:t>Quiz 10/10</a:t>
            </a:r>
            <a:endParaRPr lang="ta-IN" dirty="0"/>
          </a:p>
        </p:txBody>
      </p:sp>
      <p:pic>
        <p:nvPicPr>
          <p:cNvPr id="4" name="Content Placeholder 3">
            <a:extLst>
              <a:ext uri="{FF2B5EF4-FFF2-40B4-BE49-F238E27FC236}">
                <a16:creationId xmlns:a16="http://schemas.microsoft.com/office/drawing/2014/main" id="{59CA7324-5150-4C9E-9631-D36B8F772663}"/>
              </a:ext>
            </a:extLst>
          </p:cNvPr>
          <p:cNvPicPr>
            <a:picLocks noGrp="1" noChangeAspect="1"/>
          </p:cNvPicPr>
          <p:nvPr>
            <p:ph idx="1"/>
          </p:nvPr>
        </p:nvPicPr>
        <p:blipFill>
          <a:blip r:embed="rId2"/>
          <a:stretch>
            <a:fillRect/>
          </a:stretch>
        </p:blipFill>
        <p:spPr>
          <a:xfrm>
            <a:off x="996593" y="1571946"/>
            <a:ext cx="8006633" cy="4605017"/>
          </a:xfrm>
          <a:prstGeom prst="rect">
            <a:avLst/>
          </a:prstGeom>
        </p:spPr>
      </p:pic>
      <p:sp>
        <p:nvSpPr>
          <p:cNvPr id="3" name="Rectangle 2">
            <a:extLst>
              <a:ext uri="{FF2B5EF4-FFF2-40B4-BE49-F238E27FC236}">
                <a16:creationId xmlns:a16="http://schemas.microsoft.com/office/drawing/2014/main" id="{ADB28965-80EB-4671-A63E-1775E8CC7135}"/>
              </a:ext>
            </a:extLst>
          </p:cNvPr>
          <p:cNvSpPr/>
          <p:nvPr/>
        </p:nvSpPr>
        <p:spPr>
          <a:xfrm>
            <a:off x="1191802" y="5732980"/>
            <a:ext cx="6174769" cy="4439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a-IN"/>
          </a:p>
        </p:txBody>
      </p:sp>
    </p:spTree>
    <p:extLst>
      <p:ext uri="{BB962C8B-B14F-4D97-AF65-F5344CB8AC3E}">
        <p14:creationId xmlns:p14="http://schemas.microsoft.com/office/powerpoint/2010/main" val="2261198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E1FD-992B-4F80-954B-FC0E6803F5EC}"/>
              </a:ext>
            </a:extLst>
          </p:cNvPr>
          <p:cNvSpPr>
            <a:spLocks noGrp="1"/>
          </p:cNvSpPr>
          <p:nvPr>
            <p:ph type="title"/>
          </p:nvPr>
        </p:nvSpPr>
        <p:spPr/>
        <p:txBody>
          <a:bodyPr/>
          <a:lstStyle/>
          <a:p>
            <a:r>
              <a:rPr lang="en-US" b="1" dirty="0"/>
              <a:t>String Methods</a:t>
            </a:r>
            <a:endParaRPr lang="ta-IN" b="1" dirty="0"/>
          </a:p>
        </p:txBody>
      </p:sp>
      <p:sp>
        <p:nvSpPr>
          <p:cNvPr id="3" name="Content Placeholder 2">
            <a:extLst>
              <a:ext uri="{FF2B5EF4-FFF2-40B4-BE49-F238E27FC236}">
                <a16:creationId xmlns:a16="http://schemas.microsoft.com/office/drawing/2014/main" id="{87AD662F-A3CF-4624-A7E3-501EBDE59C85}"/>
              </a:ext>
            </a:extLst>
          </p:cNvPr>
          <p:cNvSpPr>
            <a:spLocks noGrp="1"/>
          </p:cNvSpPr>
          <p:nvPr>
            <p:ph idx="1"/>
          </p:nvPr>
        </p:nvSpPr>
        <p:spPr/>
        <p:txBody>
          <a:bodyPr>
            <a:normAutofit fontScale="70000" lnSpcReduction="20000"/>
          </a:bodyPr>
          <a:lstStyle/>
          <a:p>
            <a:r>
              <a:rPr lang="en-US" b="1" dirty="0" err="1"/>
              <a:t>Concat</a:t>
            </a:r>
            <a:r>
              <a:rPr lang="en-US" dirty="0"/>
              <a:t> -Concatenates the string representations of two specified objects </a:t>
            </a:r>
            <a:r>
              <a:rPr lang="sv-SE" dirty="0"/>
              <a:t>Expression: String.Concat (VarName1, VarName2)</a:t>
            </a:r>
          </a:p>
          <a:p>
            <a:pPr fontAlgn="base"/>
            <a:r>
              <a:rPr lang="en-US" b="1" dirty="0"/>
              <a:t>Contains-</a:t>
            </a:r>
            <a:r>
              <a:rPr lang="en-US" dirty="0"/>
              <a:t>Checks whether a specified substring occurs within a string. Returns true or </a:t>
            </a:r>
            <a:r>
              <a:rPr lang="en-US" dirty="0" err="1"/>
              <a:t>false.Expression</a:t>
            </a:r>
            <a:r>
              <a:rPr lang="en-US" dirty="0"/>
              <a:t>: </a:t>
            </a:r>
            <a:r>
              <a:rPr lang="en-US" dirty="0" err="1"/>
              <a:t>VarName.Contains</a:t>
            </a:r>
            <a:r>
              <a:rPr lang="en-US" dirty="0"/>
              <a:t> (“text”)</a:t>
            </a:r>
          </a:p>
          <a:p>
            <a:pPr fontAlgn="base"/>
            <a:r>
              <a:rPr lang="en-US" b="1" dirty="0"/>
              <a:t>Format-</a:t>
            </a:r>
            <a:r>
              <a:rPr lang="en-US" dirty="0"/>
              <a:t>Converts the value of objects to strings (and inserts them into another text)Expression: </a:t>
            </a:r>
            <a:r>
              <a:rPr lang="en-US" dirty="0" err="1"/>
              <a:t>String.Format</a:t>
            </a:r>
            <a:r>
              <a:rPr lang="en-US" dirty="0"/>
              <a:t>(“{0} is {1}”, VarName1, VarName2)</a:t>
            </a:r>
          </a:p>
          <a:p>
            <a:pPr fontAlgn="base"/>
            <a:r>
              <a:rPr lang="en-US" b="1" dirty="0" err="1"/>
              <a:t>IndexOf</a:t>
            </a:r>
            <a:r>
              <a:rPr lang="en-US" b="1" dirty="0"/>
              <a:t>-</a:t>
            </a:r>
            <a:r>
              <a:rPr lang="en-US" dirty="0"/>
              <a:t>Returns the zero-based index of the first occurrence of a character in a </a:t>
            </a:r>
            <a:r>
              <a:rPr lang="en-US" dirty="0" err="1"/>
              <a:t>String.Expression</a:t>
            </a:r>
            <a:r>
              <a:rPr lang="en-US" dirty="0"/>
              <a:t>: VarName1.IndexOf(“a”)</a:t>
            </a:r>
          </a:p>
          <a:p>
            <a:pPr fontAlgn="base"/>
            <a:r>
              <a:rPr lang="en-US" b="1" dirty="0"/>
              <a:t>Join-</a:t>
            </a:r>
            <a:r>
              <a:rPr lang="en-US" dirty="0"/>
              <a:t>Concatenates the elements in a collection and displays them as </a:t>
            </a:r>
            <a:r>
              <a:rPr lang="en-US" dirty="0" err="1"/>
              <a:t>String.Expression</a:t>
            </a:r>
            <a:r>
              <a:rPr lang="en-US" dirty="0"/>
              <a:t>: </a:t>
            </a:r>
            <a:r>
              <a:rPr lang="en-US" dirty="0" err="1"/>
              <a:t>String.Join</a:t>
            </a:r>
            <a:r>
              <a:rPr lang="en-US" dirty="0"/>
              <a:t>(“|”, CollVarName1)</a:t>
            </a:r>
          </a:p>
          <a:p>
            <a:pPr fontAlgn="base"/>
            <a:r>
              <a:rPr lang="en-US" b="1" dirty="0"/>
              <a:t>Replace-</a:t>
            </a:r>
            <a:r>
              <a:rPr lang="en-US" dirty="0"/>
              <a:t>Replaces all the occurrences of a substring in a </a:t>
            </a:r>
            <a:r>
              <a:rPr lang="en-US" dirty="0" err="1"/>
              <a:t>string.Expression</a:t>
            </a:r>
            <a:r>
              <a:rPr lang="en-US" dirty="0"/>
              <a:t>: </a:t>
            </a:r>
            <a:r>
              <a:rPr lang="en-US" dirty="0" err="1"/>
              <a:t>VarName.Replace</a:t>
            </a:r>
            <a:r>
              <a:rPr lang="en-US" dirty="0"/>
              <a:t> (“original”, “replaced”)</a:t>
            </a:r>
          </a:p>
          <a:p>
            <a:pPr fontAlgn="base"/>
            <a:r>
              <a:rPr lang="en-US" b="1" dirty="0"/>
              <a:t>Split-</a:t>
            </a:r>
            <a:r>
              <a:rPr lang="en-US" dirty="0"/>
              <a:t>Splits a string into substrings using a given </a:t>
            </a:r>
            <a:r>
              <a:rPr lang="en-US" dirty="0" err="1"/>
              <a:t>separator.Expression</a:t>
            </a:r>
            <a:r>
              <a:rPr lang="en-US" dirty="0"/>
              <a:t>: </a:t>
            </a:r>
            <a:r>
              <a:rPr lang="en-US" dirty="0" err="1"/>
              <a:t>VarName.Split</a:t>
            </a:r>
            <a:r>
              <a:rPr lang="en-US" dirty="0"/>
              <a:t>(“|“c)(index)</a:t>
            </a:r>
          </a:p>
          <a:p>
            <a:pPr fontAlgn="base"/>
            <a:r>
              <a:rPr lang="en-US" b="1" dirty="0"/>
              <a:t>Substring - </a:t>
            </a:r>
            <a:r>
              <a:rPr lang="en-US" dirty="0"/>
              <a:t>Extracts a substring from a string using the starting index and the </a:t>
            </a:r>
            <a:r>
              <a:rPr lang="en-US" dirty="0" err="1"/>
              <a:t>length.Expression</a:t>
            </a:r>
            <a:r>
              <a:rPr lang="en-US" dirty="0"/>
              <a:t>: VarName1.Substring(</a:t>
            </a:r>
            <a:r>
              <a:rPr lang="en-US" dirty="0" err="1"/>
              <a:t>startIndex</a:t>
            </a:r>
            <a:r>
              <a:rPr lang="en-US" dirty="0"/>
              <a:t>, length)</a:t>
            </a:r>
          </a:p>
          <a:p>
            <a:pPr fontAlgn="base"/>
            <a:endParaRPr lang="en-US" dirty="0"/>
          </a:p>
          <a:p>
            <a:pPr fontAlgn="base"/>
            <a:endParaRPr lang="en-US" dirty="0"/>
          </a:p>
          <a:p>
            <a:pPr fontAlgn="base"/>
            <a:endParaRPr lang="en-US" dirty="0"/>
          </a:p>
          <a:p>
            <a:pPr fontAlgn="base"/>
            <a:endParaRPr lang="en-US" dirty="0"/>
          </a:p>
          <a:p>
            <a:pPr fontAlgn="base"/>
            <a:endParaRPr lang="en-US" dirty="0"/>
          </a:p>
          <a:p>
            <a:pPr marL="0" indent="0">
              <a:buNone/>
            </a:pPr>
            <a:endParaRPr lang="ta-IN" dirty="0"/>
          </a:p>
        </p:txBody>
      </p:sp>
    </p:spTree>
    <p:extLst>
      <p:ext uri="{BB962C8B-B14F-4D97-AF65-F5344CB8AC3E}">
        <p14:creationId xmlns:p14="http://schemas.microsoft.com/office/powerpoint/2010/main" val="108102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975B-91D7-48A6-948D-C2F70C1DF892}"/>
              </a:ext>
            </a:extLst>
          </p:cNvPr>
          <p:cNvSpPr>
            <a:spLocks noGrp="1"/>
          </p:cNvSpPr>
          <p:nvPr>
            <p:ph type="title"/>
          </p:nvPr>
        </p:nvSpPr>
        <p:spPr/>
        <p:txBody>
          <a:bodyPr/>
          <a:lstStyle/>
          <a:p>
            <a:r>
              <a:rPr lang="en-US" b="1" dirty="0"/>
              <a:t>List</a:t>
            </a:r>
            <a:endParaRPr lang="ta-IN" b="1" dirty="0"/>
          </a:p>
        </p:txBody>
      </p:sp>
      <p:sp>
        <p:nvSpPr>
          <p:cNvPr id="3" name="Content Placeholder 2">
            <a:extLst>
              <a:ext uri="{FF2B5EF4-FFF2-40B4-BE49-F238E27FC236}">
                <a16:creationId xmlns:a16="http://schemas.microsoft.com/office/drawing/2014/main" id="{A9E4B347-F6F3-4076-9DF7-18F75694B46E}"/>
              </a:ext>
            </a:extLst>
          </p:cNvPr>
          <p:cNvSpPr>
            <a:spLocks noGrp="1"/>
          </p:cNvSpPr>
          <p:nvPr>
            <p:ph idx="1"/>
          </p:nvPr>
        </p:nvSpPr>
        <p:spPr/>
        <p:txBody>
          <a:bodyPr>
            <a:normAutofit fontScale="92500" lnSpcReduction="20000"/>
          </a:bodyPr>
          <a:lstStyle/>
          <a:p>
            <a:r>
              <a:rPr lang="en-US" dirty="0"/>
              <a:t>Lists (or List&lt;T&gt;, as you will encounter them) are data structures consisting of objects of the same data type (for example string or integer). Each object has a fixed position in the list; thus, it can be accessed by index. While arrays are fixed-size structures for storing multiple objects, lists allow us to add, insert and remove items.</a:t>
            </a:r>
          </a:p>
          <a:p>
            <a:pPr fontAlgn="base"/>
            <a:r>
              <a:rPr lang="en-US" dirty="0"/>
              <a:t>Lists can store large numbers of elements - names, numbers, time coordinates and many others. Lists provide specific methods of manipulation, such as:</a:t>
            </a:r>
          </a:p>
          <a:p>
            <a:pPr lvl="1" fontAlgn="base"/>
            <a:r>
              <a:rPr lang="en-US" dirty="0"/>
              <a:t>Adding and removing items</a:t>
            </a:r>
          </a:p>
          <a:p>
            <a:pPr lvl="1" fontAlgn="base"/>
            <a:r>
              <a:rPr lang="en-US" dirty="0"/>
              <a:t>Searching for an element</a:t>
            </a:r>
          </a:p>
          <a:p>
            <a:pPr lvl="1" fontAlgn="base"/>
            <a:r>
              <a:rPr lang="en-US" dirty="0"/>
              <a:t>Looping through the items (and performing certain actions on each)</a:t>
            </a:r>
          </a:p>
          <a:p>
            <a:pPr lvl="1" fontAlgn="base"/>
            <a:r>
              <a:rPr lang="en-US" dirty="0"/>
              <a:t>Sorting the objects</a:t>
            </a:r>
          </a:p>
          <a:p>
            <a:pPr lvl="1" fontAlgn="base"/>
            <a:r>
              <a:rPr lang="en-US" dirty="0"/>
              <a:t>Extracting items and converting them to other data types.</a:t>
            </a:r>
          </a:p>
          <a:p>
            <a:endParaRPr lang="ta-IN" dirty="0"/>
          </a:p>
        </p:txBody>
      </p:sp>
    </p:spTree>
    <p:extLst>
      <p:ext uri="{BB962C8B-B14F-4D97-AF65-F5344CB8AC3E}">
        <p14:creationId xmlns:p14="http://schemas.microsoft.com/office/powerpoint/2010/main" val="378201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26EF-81D3-407E-B6FC-8B79F8F8DCC7}"/>
              </a:ext>
            </a:extLst>
          </p:cNvPr>
          <p:cNvSpPr>
            <a:spLocks noGrp="1"/>
          </p:cNvSpPr>
          <p:nvPr>
            <p:ph type="title"/>
          </p:nvPr>
        </p:nvSpPr>
        <p:spPr/>
        <p:txBody>
          <a:bodyPr/>
          <a:lstStyle/>
          <a:p>
            <a:r>
              <a:rPr lang="en-US" b="1" dirty="0"/>
              <a:t>UiPath Methods applicable to Collections</a:t>
            </a:r>
            <a:endParaRPr lang="ta-IN" dirty="0"/>
          </a:p>
        </p:txBody>
      </p:sp>
      <p:sp>
        <p:nvSpPr>
          <p:cNvPr id="3" name="Content Placeholder 2">
            <a:extLst>
              <a:ext uri="{FF2B5EF4-FFF2-40B4-BE49-F238E27FC236}">
                <a16:creationId xmlns:a16="http://schemas.microsoft.com/office/drawing/2014/main" id="{66701F3E-62EE-488F-BF7D-96D64D0558C7}"/>
              </a:ext>
            </a:extLst>
          </p:cNvPr>
          <p:cNvSpPr>
            <a:spLocks noGrp="1"/>
          </p:cNvSpPr>
          <p:nvPr>
            <p:ph idx="1"/>
          </p:nvPr>
        </p:nvSpPr>
        <p:spPr/>
        <p:txBody>
          <a:bodyPr>
            <a:normAutofit fontScale="92500" lnSpcReduction="10000"/>
          </a:bodyPr>
          <a:lstStyle/>
          <a:p>
            <a:pPr fontAlgn="base"/>
            <a:r>
              <a:rPr lang="en-US" b="1" dirty="0"/>
              <a:t>Add to Collection-</a:t>
            </a:r>
            <a:r>
              <a:rPr lang="en-US" dirty="0"/>
              <a:t>Adds an item to a specified collection. It is equivalent to </a:t>
            </a:r>
            <a:r>
              <a:rPr lang="en-US" dirty="0" err="1"/>
              <a:t>List.Add</a:t>
            </a:r>
            <a:r>
              <a:rPr lang="en-US" dirty="0"/>
              <a:t>(). It can be used, for example, to add a new name to a list of company names.</a:t>
            </a:r>
          </a:p>
          <a:p>
            <a:pPr fontAlgn="base"/>
            <a:r>
              <a:rPr lang="en-US" b="1" dirty="0"/>
              <a:t>Remove from Collection-</a:t>
            </a:r>
            <a:r>
              <a:rPr lang="en-US" dirty="0"/>
              <a:t>Removes an item from a specified collection and can output a Boolean variable that confirms the success of the removal operation.</a:t>
            </a:r>
          </a:p>
          <a:p>
            <a:pPr fontAlgn="base"/>
            <a:r>
              <a:rPr lang="en-US" b="1" dirty="0"/>
              <a:t>Exists in Collection-</a:t>
            </a:r>
            <a:r>
              <a:rPr lang="en-US" dirty="0"/>
              <a:t>Indicates whether a given item is present in a given collection by outputting a Boolean as the result. </a:t>
            </a:r>
          </a:p>
          <a:p>
            <a:pPr fontAlgn="base"/>
            <a:r>
              <a:rPr lang="en-US" b="1" dirty="0"/>
              <a:t>Clear Collection-</a:t>
            </a:r>
            <a:r>
              <a:rPr lang="en-US" dirty="0"/>
              <a:t>Clears a specified collection of all items. One possible use is to empty a collection before starting a new phase of a process that will populate it again.</a:t>
            </a:r>
          </a:p>
          <a:p>
            <a:pPr fontAlgn="base"/>
            <a:endParaRPr lang="en-US" dirty="0"/>
          </a:p>
          <a:p>
            <a:pPr fontAlgn="base"/>
            <a:endParaRPr lang="en-US" dirty="0"/>
          </a:p>
          <a:p>
            <a:endParaRPr lang="ta-IN" dirty="0"/>
          </a:p>
        </p:txBody>
      </p:sp>
    </p:spTree>
    <p:extLst>
      <p:ext uri="{BB962C8B-B14F-4D97-AF65-F5344CB8AC3E}">
        <p14:creationId xmlns:p14="http://schemas.microsoft.com/office/powerpoint/2010/main" val="52642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5A0-CFCF-4C11-A75F-630578E5A9B1}"/>
              </a:ext>
            </a:extLst>
          </p:cNvPr>
          <p:cNvSpPr>
            <a:spLocks noGrp="1"/>
          </p:cNvSpPr>
          <p:nvPr>
            <p:ph type="title"/>
          </p:nvPr>
        </p:nvSpPr>
        <p:spPr/>
        <p:txBody>
          <a:bodyPr/>
          <a:lstStyle/>
          <a:p>
            <a:r>
              <a:rPr lang="en-US" b="1" dirty="0"/>
              <a:t>Dictionaries</a:t>
            </a:r>
            <a:endParaRPr lang="ta-IN" b="1" dirty="0"/>
          </a:p>
        </p:txBody>
      </p:sp>
      <p:sp>
        <p:nvSpPr>
          <p:cNvPr id="3" name="Content Placeholder 2">
            <a:extLst>
              <a:ext uri="{FF2B5EF4-FFF2-40B4-BE49-F238E27FC236}">
                <a16:creationId xmlns:a16="http://schemas.microsoft.com/office/drawing/2014/main" id="{7FBD854C-E2CC-4157-AB6E-2C304F3EE5D0}"/>
              </a:ext>
            </a:extLst>
          </p:cNvPr>
          <p:cNvSpPr>
            <a:spLocks noGrp="1"/>
          </p:cNvSpPr>
          <p:nvPr>
            <p:ph idx="1"/>
          </p:nvPr>
        </p:nvSpPr>
        <p:spPr/>
        <p:txBody>
          <a:bodyPr>
            <a:normAutofit fontScale="85000" lnSpcReduction="20000"/>
          </a:bodyPr>
          <a:lstStyle/>
          <a:p>
            <a:r>
              <a:rPr lang="en-US" sz="2500" dirty="0"/>
              <a:t>Dictionaries (or Dictionary&lt;</a:t>
            </a:r>
            <a:r>
              <a:rPr lang="en-US" sz="2500" dirty="0" err="1"/>
              <a:t>TKey</a:t>
            </a:r>
            <a:r>
              <a:rPr lang="en-US" sz="2500" dirty="0"/>
              <a:t>, TValue&gt;, as you will encounter them) are collections of (key, value) pairs, in which the keys are unique. Think of the Address Book in your mobile phone, where each name has corresponding data (phone number(s), email).</a:t>
            </a:r>
          </a:p>
          <a:p>
            <a:r>
              <a:rPr lang="en-US" b="1" dirty="0"/>
              <a:t>Methods for Working with Dictionaries</a:t>
            </a:r>
          </a:p>
          <a:p>
            <a:pPr lvl="1" fontAlgn="base"/>
            <a:r>
              <a:rPr lang="en-US" b="1" dirty="0"/>
              <a:t>Initialization -</a:t>
            </a:r>
            <a:r>
              <a:rPr lang="en-US" dirty="0"/>
              <a:t>Just like in the example of Lists, Dictionaries have to be initialized.</a:t>
            </a:r>
          </a:p>
          <a:p>
            <a:pPr lvl="1" fontAlgn="base"/>
            <a:r>
              <a:rPr lang="en-US" b="1" dirty="0"/>
              <a:t>Adding- </a:t>
            </a:r>
            <a:r>
              <a:rPr lang="en-US" dirty="0" err="1"/>
              <a:t>VarName.Add</a:t>
            </a:r>
            <a:r>
              <a:rPr lang="en-US" dirty="0"/>
              <a:t>(Key, Value) – adds an item to an existing Dictionary. Because Add does not return a value, use the Invoke Code activity.</a:t>
            </a:r>
          </a:p>
          <a:p>
            <a:pPr lvl="1" fontAlgn="base"/>
            <a:r>
              <a:rPr lang="en-US" b="1" dirty="0"/>
              <a:t>Removing-</a:t>
            </a:r>
            <a:r>
              <a:rPr lang="en-US" dirty="0" err="1"/>
              <a:t>VarName.Remove</a:t>
            </a:r>
            <a:r>
              <a:rPr lang="en-US" dirty="0"/>
              <a:t>(Key) – removes an item from the Dictionary. It can be used in an ‘Assign’ activity.</a:t>
            </a:r>
          </a:p>
          <a:p>
            <a:pPr lvl="1" fontAlgn="base"/>
            <a:r>
              <a:rPr lang="en-US" b="1" dirty="0"/>
              <a:t>Retrieving</a:t>
            </a:r>
          </a:p>
          <a:p>
            <a:pPr lvl="2" fontAlgn="base"/>
            <a:r>
              <a:rPr lang="en-US" dirty="0" err="1"/>
              <a:t>VarName.Item</a:t>
            </a:r>
            <a:r>
              <a:rPr lang="en-US" dirty="0"/>
              <a:t>(Key) – returns the Dictionary item by its key </a:t>
            </a:r>
          </a:p>
          <a:p>
            <a:pPr lvl="2" fontAlgn="base"/>
            <a:r>
              <a:rPr lang="en-US" dirty="0" err="1"/>
              <a:t>VarName.Count</a:t>
            </a:r>
            <a:r>
              <a:rPr lang="en-US" dirty="0"/>
              <a:t> – returns an Int32 value of the number of Dictionary items</a:t>
            </a:r>
          </a:p>
          <a:p>
            <a:pPr lvl="2" fontAlgn="base"/>
            <a:r>
              <a:rPr lang="en-US" dirty="0" err="1"/>
              <a:t>VarName.ContainsKey</a:t>
            </a:r>
            <a:r>
              <a:rPr lang="en-US" dirty="0"/>
              <a:t>(Key) – checks if the item with the given key exists in the Dictionary and returns a Boolean result</a:t>
            </a:r>
          </a:p>
          <a:p>
            <a:pPr lvl="2" fontAlgn="base"/>
            <a:r>
              <a:rPr lang="en-US" dirty="0" err="1"/>
              <a:t>VarName.TryGetValue</a:t>
            </a:r>
            <a:r>
              <a:rPr lang="en-US" dirty="0"/>
              <a:t>(Key, Value) – checks if an item with a given key exists in the Dictionary and returns a Boolean result and the value if found</a:t>
            </a:r>
          </a:p>
          <a:p>
            <a:pPr lvl="1" fontAlgn="base"/>
            <a:endParaRPr lang="en-US" dirty="0"/>
          </a:p>
          <a:p>
            <a:pPr lvl="1" fontAlgn="base"/>
            <a:endParaRPr lang="en-US" dirty="0"/>
          </a:p>
          <a:p>
            <a:pPr lvl="1" fontAlgn="base"/>
            <a:endParaRPr lang="en-US" b="1" dirty="0"/>
          </a:p>
        </p:txBody>
      </p:sp>
    </p:spTree>
    <p:extLst>
      <p:ext uri="{BB962C8B-B14F-4D97-AF65-F5344CB8AC3E}">
        <p14:creationId xmlns:p14="http://schemas.microsoft.com/office/powerpoint/2010/main" val="4151908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2F10-4349-402F-AD1E-99F9775DC8E1}"/>
              </a:ext>
            </a:extLst>
          </p:cNvPr>
          <p:cNvSpPr>
            <a:spLocks noGrp="1"/>
          </p:cNvSpPr>
          <p:nvPr>
            <p:ph type="title"/>
          </p:nvPr>
        </p:nvSpPr>
        <p:spPr/>
        <p:txBody>
          <a:bodyPr/>
          <a:lstStyle/>
          <a:p>
            <a:r>
              <a:rPr lang="en-US" dirty="0"/>
              <a:t>Regex Builder</a:t>
            </a:r>
            <a:endParaRPr lang="ta-IN" dirty="0"/>
          </a:p>
        </p:txBody>
      </p:sp>
      <p:sp>
        <p:nvSpPr>
          <p:cNvPr id="3" name="Content Placeholder 2">
            <a:extLst>
              <a:ext uri="{FF2B5EF4-FFF2-40B4-BE49-F238E27FC236}">
                <a16:creationId xmlns:a16="http://schemas.microsoft.com/office/drawing/2014/main" id="{FCCD8172-149D-4D89-A599-B8F62999F32A}"/>
              </a:ext>
            </a:extLst>
          </p:cNvPr>
          <p:cNvSpPr>
            <a:spLocks noGrp="1"/>
          </p:cNvSpPr>
          <p:nvPr>
            <p:ph idx="1"/>
          </p:nvPr>
        </p:nvSpPr>
        <p:spPr/>
        <p:txBody>
          <a:bodyPr>
            <a:normAutofit fontScale="85000" lnSpcReduction="20000"/>
          </a:bodyPr>
          <a:lstStyle/>
          <a:p>
            <a:r>
              <a:rPr lang="en-US" dirty="0"/>
              <a:t>Regular Expression (REGEX, or </a:t>
            </a:r>
            <a:r>
              <a:rPr lang="en-US" dirty="0" err="1"/>
              <a:t>regexp</a:t>
            </a:r>
            <a:r>
              <a:rPr lang="en-US" dirty="0"/>
              <a:t>) is a specific search pattern that can be used to easily match, locate and manage text. However, creating </a:t>
            </a:r>
            <a:r>
              <a:rPr lang="en-US" dirty="0" err="1"/>
              <a:t>RegEx</a:t>
            </a:r>
            <a:r>
              <a:rPr lang="en-US" dirty="0"/>
              <a:t> expressions may be challenging.</a:t>
            </a:r>
          </a:p>
          <a:p>
            <a:r>
              <a:rPr lang="en-US" dirty="0"/>
              <a:t>Methods in UiPath that use the </a:t>
            </a:r>
            <a:r>
              <a:rPr lang="en-US" dirty="0" err="1"/>
              <a:t>RegEx</a:t>
            </a:r>
            <a:r>
              <a:rPr lang="en-US" dirty="0"/>
              <a:t> builder</a:t>
            </a:r>
          </a:p>
          <a:p>
            <a:pPr lvl="1"/>
            <a:r>
              <a:rPr lang="en-US" b="1" dirty="0"/>
              <a:t>Matches-</a:t>
            </a:r>
            <a:r>
              <a:rPr lang="en-US" dirty="0"/>
              <a:t>Searches an input string for all occurrences and returns all the successful matches.</a:t>
            </a:r>
          </a:p>
          <a:p>
            <a:pPr lvl="1"/>
            <a:r>
              <a:rPr lang="en-US" b="1" dirty="0" err="1"/>
              <a:t>IsMatch</a:t>
            </a:r>
            <a:r>
              <a:rPr lang="en-US" b="1" dirty="0"/>
              <a:t>-</a:t>
            </a:r>
            <a:r>
              <a:rPr lang="en-US" dirty="0"/>
              <a:t>Indicates whether the specified regular expression finds a match in the specified input string.</a:t>
            </a:r>
          </a:p>
          <a:p>
            <a:pPr lvl="1"/>
            <a:r>
              <a:rPr lang="en-US" b="1" dirty="0"/>
              <a:t>Replace-</a:t>
            </a:r>
            <a:r>
              <a:rPr lang="en-US" dirty="0"/>
              <a:t>Replaces strings that match a regular expression pattern with a specified replacement string.</a:t>
            </a:r>
          </a:p>
          <a:p>
            <a:pPr fontAlgn="base"/>
            <a:r>
              <a:rPr lang="en-US" dirty="0"/>
              <a:t>Typical uses of </a:t>
            </a:r>
            <a:r>
              <a:rPr lang="en-US" dirty="0" err="1"/>
              <a:t>RegEx</a:t>
            </a:r>
            <a:r>
              <a:rPr lang="en-US" dirty="0"/>
              <a:t> include:</a:t>
            </a:r>
          </a:p>
          <a:p>
            <a:pPr lvl="1" fontAlgn="base"/>
            <a:r>
              <a:rPr lang="en-US" dirty="0"/>
              <a:t>Input validation</a:t>
            </a:r>
          </a:p>
          <a:p>
            <a:pPr lvl="1" fontAlgn="base"/>
            <a:r>
              <a:rPr lang="en-US" dirty="0"/>
              <a:t>String parsing</a:t>
            </a:r>
          </a:p>
          <a:p>
            <a:pPr lvl="1" fontAlgn="base"/>
            <a:r>
              <a:rPr lang="en-US" dirty="0"/>
              <a:t>Data scraping</a:t>
            </a:r>
          </a:p>
          <a:p>
            <a:pPr lvl="1" fontAlgn="base"/>
            <a:r>
              <a:rPr lang="en-US" dirty="0"/>
              <a:t>String manipulation</a:t>
            </a:r>
          </a:p>
          <a:p>
            <a:endParaRPr lang="ta-IN" dirty="0"/>
          </a:p>
        </p:txBody>
      </p:sp>
    </p:spTree>
    <p:extLst>
      <p:ext uri="{BB962C8B-B14F-4D97-AF65-F5344CB8AC3E}">
        <p14:creationId xmlns:p14="http://schemas.microsoft.com/office/powerpoint/2010/main" val="128890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1CB0-911C-4828-80A5-A10A65E6DA92}"/>
              </a:ext>
            </a:extLst>
          </p:cNvPr>
          <p:cNvSpPr>
            <a:spLocks noGrp="1"/>
          </p:cNvSpPr>
          <p:nvPr>
            <p:ph type="title"/>
          </p:nvPr>
        </p:nvSpPr>
        <p:spPr/>
        <p:txBody>
          <a:bodyPr/>
          <a:lstStyle/>
          <a:p>
            <a:r>
              <a:rPr lang="en-US" b="1" dirty="0"/>
              <a:t>Practice 1 - Lists</a:t>
            </a:r>
            <a:endParaRPr lang="ta-IN" dirty="0"/>
          </a:p>
        </p:txBody>
      </p:sp>
      <p:sp>
        <p:nvSpPr>
          <p:cNvPr id="3" name="Content Placeholder 2">
            <a:extLst>
              <a:ext uri="{FF2B5EF4-FFF2-40B4-BE49-F238E27FC236}">
                <a16:creationId xmlns:a16="http://schemas.microsoft.com/office/drawing/2014/main" id="{167FCBB2-43EF-4FC3-8A5D-69885125A91C}"/>
              </a:ext>
            </a:extLst>
          </p:cNvPr>
          <p:cNvSpPr>
            <a:spLocks noGrp="1"/>
          </p:cNvSpPr>
          <p:nvPr>
            <p:ph idx="1"/>
          </p:nvPr>
        </p:nvSpPr>
        <p:spPr/>
        <p:txBody>
          <a:bodyPr/>
          <a:lstStyle/>
          <a:p>
            <a:pPr fontAlgn="base"/>
            <a:r>
              <a:rPr lang="en-US" b="1" dirty="0"/>
              <a:t>Sort the List and Print 3 Values</a:t>
            </a:r>
          </a:p>
          <a:p>
            <a:pPr fontAlgn="base"/>
            <a:r>
              <a:rPr lang="en-US" dirty="0"/>
              <a:t>Given an input list of countries please sort the list and print the first 3 values in descending order.</a:t>
            </a:r>
          </a:p>
          <a:p>
            <a:pPr fontAlgn="base"/>
            <a:r>
              <a:rPr lang="en-US" dirty="0"/>
              <a:t>Note: Please use this value for the List initialization: new List(of String) from {"Germany", "Spain", "Japan", "Brazil", "India", "China"}.</a:t>
            </a:r>
          </a:p>
          <a:p>
            <a:endParaRPr lang="ta-IN" dirty="0"/>
          </a:p>
        </p:txBody>
      </p:sp>
    </p:spTree>
    <p:extLst>
      <p:ext uri="{BB962C8B-B14F-4D97-AF65-F5344CB8AC3E}">
        <p14:creationId xmlns:p14="http://schemas.microsoft.com/office/powerpoint/2010/main" val="44783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D747-FDD1-465B-BC9D-DA1F59820F20}"/>
              </a:ext>
            </a:extLst>
          </p:cNvPr>
          <p:cNvSpPr>
            <a:spLocks noGrp="1"/>
          </p:cNvSpPr>
          <p:nvPr>
            <p:ph type="title"/>
          </p:nvPr>
        </p:nvSpPr>
        <p:spPr/>
        <p:txBody>
          <a:bodyPr/>
          <a:lstStyle/>
          <a:p>
            <a:br>
              <a:rPr lang="en-US" b="1" dirty="0"/>
            </a:br>
            <a:r>
              <a:rPr lang="en-US" b="1" dirty="0"/>
              <a:t>Practice 2 - Dictionaries &amp; Integers</a:t>
            </a:r>
            <a:endParaRPr lang="ta-IN" dirty="0"/>
          </a:p>
        </p:txBody>
      </p:sp>
      <p:sp>
        <p:nvSpPr>
          <p:cNvPr id="3" name="Content Placeholder 2">
            <a:extLst>
              <a:ext uri="{FF2B5EF4-FFF2-40B4-BE49-F238E27FC236}">
                <a16:creationId xmlns:a16="http://schemas.microsoft.com/office/drawing/2014/main" id="{87D4333D-FB74-48BB-8C78-EB456CE713C9}"/>
              </a:ext>
            </a:extLst>
          </p:cNvPr>
          <p:cNvSpPr>
            <a:spLocks noGrp="1"/>
          </p:cNvSpPr>
          <p:nvPr>
            <p:ph idx="1"/>
          </p:nvPr>
        </p:nvSpPr>
        <p:spPr/>
        <p:txBody>
          <a:bodyPr>
            <a:normAutofit fontScale="92500"/>
          </a:bodyPr>
          <a:lstStyle/>
          <a:p>
            <a:pPr fontAlgn="base"/>
            <a:r>
              <a:rPr lang="en-US" b="1" dirty="0"/>
              <a:t>Calculate and print the number of victories of each Tour de France winner</a:t>
            </a:r>
          </a:p>
          <a:p>
            <a:pPr fontAlgn="base"/>
            <a:r>
              <a:rPr lang="en-US" dirty="0"/>
              <a:t>Given an input dictionary containing a year and a name, please calculate the number of victories of each winner and print all the names of the winners with the number of corresponding victories.</a:t>
            </a:r>
          </a:p>
          <a:p>
            <a:pPr fontAlgn="base"/>
            <a:r>
              <a:rPr lang="en-US" b="1" dirty="0"/>
              <a:t>Note:</a:t>
            </a:r>
            <a:r>
              <a:rPr lang="en-US" dirty="0"/>
              <a:t> Initialize a dictionary of type (Int32, String) with the following value - New Dictionary(Of Int32,String) From {{2006,"Oscar </a:t>
            </a:r>
            <a:r>
              <a:rPr lang="en-US" dirty="0" err="1"/>
              <a:t>Pereiro</a:t>
            </a:r>
            <a:r>
              <a:rPr lang="en-US" dirty="0"/>
              <a:t>"},{2007,"Alberto Contador"}, {2008, "Carlos </a:t>
            </a:r>
            <a:r>
              <a:rPr lang="en-US" dirty="0" err="1"/>
              <a:t>Sastre</a:t>
            </a:r>
            <a:r>
              <a:rPr lang="en-US" dirty="0"/>
              <a:t>"}, {2009,"Alberto Contador"}, {2010, "Andy Schleck"}, {2011, "Cadel Evans"}, {2012,"Bradley Wiggins"}, {2013,"Chris </a:t>
            </a:r>
            <a:r>
              <a:rPr lang="en-US" dirty="0" err="1"/>
              <a:t>Froome</a:t>
            </a:r>
            <a:r>
              <a:rPr lang="en-US" dirty="0"/>
              <a:t>"}, {2014,"Vincenzo Nibali"},{2015,"Chris </a:t>
            </a:r>
            <a:r>
              <a:rPr lang="en-US" dirty="0" err="1"/>
              <a:t>Froome</a:t>
            </a:r>
            <a:r>
              <a:rPr lang="en-US" dirty="0"/>
              <a:t>"},{2016,"Chris </a:t>
            </a:r>
            <a:r>
              <a:rPr lang="en-US" dirty="0" err="1"/>
              <a:t>Froome</a:t>
            </a:r>
            <a:r>
              <a:rPr lang="en-US" dirty="0"/>
              <a:t>"},{2017,"Chris </a:t>
            </a:r>
            <a:r>
              <a:rPr lang="en-US" dirty="0" err="1"/>
              <a:t>Froome</a:t>
            </a:r>
            <a:r>
              <a:rPr lang="en-US" dirty="0"/>
              <a:t>"}, {2018,"Geraint Thomas"}}</a:t>
            </a:r>
          </a:p>
          <a:p>
            <a:endParaRPr lang="ta-IN" dirty="0"/>
          </a:p>
        </p:txBody>
      </p:sp>
    </p:spTree>
    <p:extLst>
      <p:ext uri="{BB962C8B-B14F-4D97-AF65-F5344CB8AC3E}">
        <p14:creationId xmlns:p14="http://schemas.microsoft.com/office/powerpoint/2010/main" val="169593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BD17-A0C0-4240-BB66-06B3933ED4DD}"/>
              </a:ext>
            </a:extLst>
          </p:cNvPr>
          <p:cNvSpPr>
            <a:spLocks noGrp="1"/>
          </p:cNvSpPr>
          <p:nvPr>
            <p:ph type="title"/>
          </p:nvPr>
        </p:nvSpPr>
        <p:spPr/>
        <p:txBody>
          <a:bodyPr/>
          <a:lstStyle/>
          <a:p>
            <a:br>
              <a:rPr lang="en-US" b="1" dirty="0"/>
            </a:br>
            <a:r>
              <a:rPr lang="en-US" b="1" dirty="0"/>
              <a:t>Practice 3 - Extract Email Address</a:t>
            </a:r>
            <a:endParaRPr lang="ta-IN" dirty="0"/>
          </a:p>
        </p:txBody>
      </p:sp>
      <p:sp>
        <p:nvSpPr>
          <p:cNvPr id="3" name="Content Placeholder 2">
            <a:extLst>
              <a:ext uri="{FF2B5EF4-FFF2-40B4-BE49-F238E27FC236}">
                <a16:creationId xmlns:a16="http://schemas.microsoft.com/office/drawing/2014/main" id="{A053928C-8979-4FB1-AFA4-F0EC92A77644}"/>
              </a:ext>
            </a:extLst>
          </p:cNvPr>
          <p:cNvSpPr>
            <a:spLocks noGrp="1"/>
          </p:cNvSpPr>
          <p:nvPr>
            <p:ph idx="1"/>
          </p:nvPr>
        </p:nvSpPr>
        <p:spPr/>
        <p:txBody>
          <a:bodyPr/>
          <a:lstStyle/>
          <a:p>
            <a:pPr fontAlgn="base"/>
            <a:r>
              <a:rPr lang="en-US" b="1" dirty="0"/>
              <a:t>Extract the email address from a string (without using </a:t>
            </a:r>
            <a:r>
              <a:rPr lang="en-US" b="1" dirty="0" err="1"/>
              <a:t>RegEx</a:t>
            </a:r>
            <a:r>
              <a:rPr lang="en-US" b="1" dirty="0"/>
              <a:t>)</a:t>
            </a:r>
          </a:p>
          <a:p>
            <a:pPr fontAlgn="base"/>
            <a:r>
              <a:rPr lang="en-US" dirty="0"/>
              <a:t>Given a string containing one email address, create a workflow to extract the email address without using regular expressions.</a:t>
            </a:r>
          </a:p>
          <a:p>
            <a:pPr fontAlgn="base"/>
            <a:r>
              <a:rPr lang="en-US" b="1" dirty="0"/>
              <a:t>Note: </a:t>
            </a:r>
            <a:r>
              <a:rPr lang="en-US" dirty="0"/>
              <a:t>For input please use a String variable with the following value “Please use the following address to contact me john.doe@localcompany.com, it's the company email"</a:t>
            </a:r>
          </a:p>
          <a:p>
            <a:endParaRPr lang="ta-IN" dirty="0"/>
          </a:p>
        </p:txBody>
      </p:sp>
    </p:spTree>
    <p:extLst>
      <p:ext uri="{BB962C8B-B14F-4D97-AF65-F5344CB8AC3E}">
        <p14:creationId xmlns:p14="http://schemas.microsoft.com/office/powerpoint/2010/main" val="14914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1192</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What is Data Manipulation</vt:lpstr>
      <vt:lpstr>String Methods</vt:lpstr>
      <vt:lpstr>List</vt:lpstr>
      <vt:lpstr>UiPath Methods applicable to Collections</vt:lpstr>
      <vt:lpstr>Dictionaries</vt:lpstr>
      <vt:lpstr>Regex Builder</vt:lpstr>
      <vt:lpstr>Practice 1 - Lists</vt:lpstr>
      <vt:lpstr> Practice 2 - Dictionaries &amp; Integers</vt:lpstr>
      <vt:lpstr> Practice 3 - Extract Email Address</vt:lpstr>
      <vt:lpstr>Quiz 01/10</vt:lpstr>
      <vt:lpstr>Quiz 02/10</vt:lpstr>
      <vt:lpstr>Quiz 03/10</vt:lpstr>
      <vt:lpstr>Quiz 04/10</vt:lpstr>
      <vt:lpstr>Quiz 05/10</vt:lpstr>
      <vt:lpstr>Quiz 06/10</vt:lpstr>
      <vt:lpstr>Quiz 07/10</vt:lpstr>
      <vt:lpstr>Quiz 08/10</vt:lpstr>
      <vt:lpstr>Quiz 09/10</vt:lpstr>
      <vt:lpstr>Quiz 10/10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Manipulation</dc:title>
  <dc:creator>Ramadoss, Stalin</dc:creator>
  <cp:lastModifiedBy>Ramadoss, Stalin</cp:lastModifiedBy>
  <cp:revision>22</cp:revision>
  <dcterms:created xsi:type="dcterms:W3CDTF">2020-08-18T14:35:50Z</dcterms:created>
  <dcterms:modified xsi:type="dcterms:W3CDTF">2020-10-01T16:24:52Z</dcterms:modified>
</cp:coreProperties>
</file>