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3BDC2-850C-47FE-8F61-230402A128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a-IN"/>
          </a:p>
        </p:txBody>
      </p:sp>
      <p:sp>
        <p:nvSpPr>
          <p:cNvPr id="3" name="Subtitle 2">
            <a:extLst>
              <a:ext uri="{FF2B5EF4-FFF2-40B4-BE49-F238E27FC236}">
                <a16:creationId xmlns:a16="http://schemas.microsoft.com/office/drawing/2014/main" id="{6156F7F7-65B1-42A8-860A-AD01F645E0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a-IN"/>
          </a:p>
        </p:txBody>
      </p:sp>
      <p:sp>
        <p:nvSpPr>
          <p:cNvPr id="4" name="Date Placeholder 3">
            <a:extLst>
              <a:ext uri="{FF2B5EF4-FFF2-40B4-BE49-F238E27FC236}">
                <a16:creationId xmlns:a16="http://schemas.microsoft.com/office/drawing/2014/main" id="{3EFBD4D9-CBB0-43B2-95EC-8B06829BE196}"/>
              </a:ext>
            </a:extLst>
          </p:cNvPr>
          <p:cNvSpPr>
            <a:spLocks noGrp="1"/>
          </p:cNvSpPr>
          <p:nvPr>
            <p:ph type="dt" sz="half" idx="10"/>
          </p:nvPr>
        </p:nvSpPr>
        <p:spPr/>
        <p:txBody>
          <a:bodyPr/>
          <a:lstStyle/>
          <a:p>
            <a:fld id="{EE741B20-3747-42A8-B249-CDA1A4267E85}" type="datetimeFigureOut">
              <a:rPr lang="ta-IN" smtClean="0"/>
              <a:t>19-08-2020</a:t>
            </a:fld>
            <a:endParaRPr lang="ta-IN"/>
          </a:p>
        </p:txBody>
      </p:sp>
      <p:sp>
        <p:nvSpPr>
          <p:cNvPr id="5" name="Footer Placeholder 4">
            <a:extLst>
              <a:ext uri="{FF2B5EF4-FFF2-40B4-BE49-F238E27FC236}">
                <a16:creationId xmlns:a16="http://schemas.microsoft.com/office/drawing/2014/main" id="{02AF667E-5958-4825-BC96-4FF592D44B38}"/>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0D555976-2759-41DE-9F8C-D35BCECAD059}"/>
              </a:ext>
            </a:extLst>
          </p:cNvPr>
          <p:cNvSpPr>
            <a:spLocks noGrp="1"/>
          </p:cNvSpPr>
          <p:nvPr>
            <p:ph type="sldNum" sz="quarter" idx="12"/>
          </p:nvPr>
        </p:nvSpPr>
        <p:spPr/>
        <p:txBody>
          <a:bodyPr/>
          <a:lstStyle/>
          <a:p>
            <a:fld id="{0405B35B-D454-4144-BE79-2DF29E9D86A3}" type="slidenum">
              <a:rPr lang="ta-IN" smtClean="0"/>
              <a:t>‹#›</a:t>
            </a:fld>
            <a:endParaRPr lang="ta-IN"/>
          </a:p>
        </p:txBody>
      </p:sp>
    </p:spTree>
    <p:extLst>
      <p:ext uri="{BB962C8B-B14F-4D97-AF65-F5344CB8AC3E}">
        <p14:creationId xmlns:p14="http://schemas.microsoft.com/office/powerpoint/2010/main" val="2405249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10E8E-4445-477C-A5DE-7668A3DD7D8C}"/>
              </a:ext>
            </a:extLst>
          </p:cNvPr>
          <p:cNvSpPr>
            <a:spLocks noGrp="1"/>
          </p:cNvSpPr>
          <p:nvPr>
            <p:ph type="title"/>
          </p:nvPr>
        </p:nvSpPr>
        <p:spPr/>
        <p:txBody>
          <a:bodyPr/>
          <a:lstStyle/>
          <a:p>
            <a:r>
              <a:rPr lang="en-US"/>
              <a:t>Click to edit Master title style</a:t>
            </a:r>
            <a:endParaRPr lang="ta-IN"/>
          </a:p>
        </p:txBody>
      </p:sp>
      <p:sp>
        <p:nvSpPr>
          <p:cNvPr id="3" name="Vertical Text Placeholder 2">
            <a:extLst>
              <a:ext uri="{FF2B5EF4-FFF2-40B4-BE49-F238E27FC236}">
                <a16:creationId xmlns:a16="http://schemas.microsoft.com/office/drawing/2014/main" id="{73EFC271-15C5-4B07-AE28-4332CCEC6F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5F2B0B92-C477-4D27-885F-CBAF1156F997}"/>
              </a:ext>
            </a:extLst>
          </p:cNvPr>
          <p:cNvSpPr>
            <a:spLocks noGrp="1"/>
          </p:cNvSpPr>
          <p:nvPr>
            <p:ph type="dt" sz="half" idx="10"/>
          </p:nvPr>
        </p:nvSpPr>
        <p:spPr/>
        <p:txBody>
          <a:bodyPr/>
          <a:lstStyle/>
          <a:p>
            <a:fld id="{EE741B20-3747-42A8-B249-CDA1A4267E85}" type="datetimeFigureOut">
              <a:rPr lang="ta-IN" smtClean="0"/>
              <a:t>19-08-2020</a:t>
            </a:fld>
            <a:endParaRPr lang="ta-IN"/>
          </a:p>
        </p:txBody>
      </p:sp>
      <p:sp>
        <p:nvSpPr>
          <p:cNvPr id="5" name="Footer Placeholder 4">
            <a:extLst>
              <a:ext uri="{FF2B5EF4-FFF2-40B4-BE49-F238E27FC236}">
                <a16:creationId xmlns:a16="http://schemas.microsoft.com/office/drawing/2014/main" id="{52C9C083-6386-4932-A94E-B7552DC9074F}"/>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0839E8BA-87DB-4BA6-9529-860A4C3ADDB1}"/>
              </a:ext>
            </a:extLst>
          </p:cNvPr>
          <p:cNvSpPr>
            <a:spLocks noGrp="1"/>
          </p:cNvSpPr>
          <p:nvPr>
            <p:ph type="sldNum" sz="quarter" idx="12"/>
          </p:nvPr>
        </p:nvSpPr>
        <p:spPr/>
        <p:txBody>
          <a:bodyPr/>
          <a:lstStyle/>
          <a:p>
            <a:fld id="{0405B35B-D454-4144-BE79-2DF29E9D86A3}" type="slidenum">
              <a:rPr lang="ta-IN" smtClean="0"/>
              <a:t>‹#›</a:t>
            </a:fld>
            <a:endParaRPr lang="ta-IN"/>
          </a:p>
        </p:txBody>
      </p:sp>
    </p:spTree>
    <p:extLst>
      <p:ext uri="{BB962C8B-B14F-4D97-AF65-F5344CB8AC3E}">
        <p14:creationId xmlns:p14="http://schemas.microsoft.com/office/powerpoint/2010/main" val="1692387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5A597-BC94-42CB-9AF9-F3993360AB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a-IN"/>
          </a:p>
        </p:txBody>
      </p:sp>
      <p:sp>
        <p:nvSpPr>
          <p:cNvPr id="3" name="Vertical Text Placeholder 2">
            <a:extLst>
              <a:ext uri="{FF2B5EF4-FFF2-40B4-BE49-F238E27FC236}">
                <a16:creationId xmlns:a16="http://schemas.microsoft.com/office/drawing/2014/main" id="{584236C9-D19F-4983-9FF8-12B2590CC9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A822FB4B-6466-4F8E-BA7F-01F8C275BB1F}"/>
              </a:ext>
            </a:extLst>
          </p:cNvPr>
          <p:cNvSpPr>
            <a:spLocks noGrp="1"/>
          </p:cNvSpPr>
          <p:nvPr>
            <p:ph type="dt" sz="half" idx="10"/>
          </p:nvPr>
        </p:nvSpPr>
        <p:spPr/>
        <p:txBody>
          <a:bodyPr/>
          <a:lstStyle/>
          <a:p>
            <a:fld id="{EE741B20-3747-42A8-B249-CDA1A4267E85}" type="datetimeFigureOut">
              <a:rPr lang="ta-IN" smtClean="0"/>
              <a:t>19-08-2020</a:t>
            </a:fld>
            <a:endParaRPr lang="ta-IN"/>
          </a:p>
        </p:txBody>
      </p:sp>
      <p:sp>
        <p:nvSpPr>
          <p:cNvPr id="5" name="Footer Placeholder 4">
            <a:extLst>
              <a:ext uri="{FF2B5EF4-FFF2-40B4-BE49-F238E27FC236}">
                <a16:creationId xmlns:a16="http://schemas.microsoft.com/office/drawing/2014/main" id="{97B31E4D-D5E9-442D-A14A-7CF20B42EFD2}"/>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01620201-4E1A-4227-B064-16C6A0A03635}"/>
              </a:ext>
            </a:extLst>
          </p:cNvPr>
          <p:cNvSpPr>
            <a:spLocks noGrp="1"/>
          </p:cNvSpPr>
          <p:nvPr>
            <p:ph type="sldNum" sz="quarter" idx="12"/>
          </p:nvPr>
        </p:nvSpPr>
        <p:spPr/>
        <p:txBody>
          <a:bodyPr/>
          <a:lstStyle/>
          <a:p>
            <a:fld id="{0405B35B-D454-4144-BE79-2DF29E9D86A3}" type="slidenum">
              <a:rPr lang="ta-IN" smtClean="0"/>
              <a:t>‹#›</a:t>
            </a:fld>
            <a:endParaRPr lang="ta-IN"/>
          </a:p>
        </p:txBody>
      </p:sp>
    </p:spTree>
    <p:extLst>
      <p:ext uri="{BB962C8B-B14F-4D97-AF65-F5344CB8AC3E}">
        <p14:creationId xmlns:p14="http://schemas.microsoft.com/office/powerpoint/2010/main" val="3743435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56D1-4030-44A9-9E84-D685C7398B84}"/>
              </a:ext>
            </a:extLst>
          </p:cNvPr>
          <p:cNvSpPr>
            <a:spLocks noGrp="1"/>
          </p:cNvSpPr>
          <p:nvPr>
            <p:ph type="title"/>
          </p:nvPr>
        </p:nvSpPr>
        <p:spPr/>
        <p:txBody>
          <a:bodyPr/>
          <a:lstStyle/>
          <a:p>
            <a:r>
              <a:rPr lang="en-US"/>
              <a:t>Click to edit Master title style</a:t>
            </a:r>
            <a:endParaRPr lang="ta-IN"/>
          </a:p>
        </p:txBody>
      </p:sp>
      <p:sp>
        <p:nvSpPr>
          <p:cNvPr id="3" name="Content Placeholder 2">
            <a:extLst>
              <a:ext uri="{FF2B5EF4-FFF2-40B4-BE49-F238E27FC236}">
                <a16:creationId xmlns:a16="http://schemas.microsoft.com/office/drawing/2014/main" id="{1A1DF81F-2FD9-4616-8BC9-89EDD04E86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ECE735A5-C33C-45C6-8602-0EC669E96FBF}"/>
              </a:ext>
            </a:extLst>
          </p:cNvPr>
          <p:cNvSpPr>
            <a:spLocks noGrp="1"/>
          </p:cNvSpPr>
          <p:nvPr>
            <p:ph type="dt" sz="half" idx="10"/>
          </p:nvPr>
        </p:nvSpPr>
        <p:spPr/>
        <p:txBody>
          <a:bodyPr/>
          <a:lstStyle/>
          <a:p>
            <a:fld id="{EE741B20-3747-42A8-B249-CDA1A4267E85}" type="datetimeFigureOut">
              <a:rPr lang="ta-IN" smtClean="0"/>
              <a:t>19-08-2020</a:t>
            </a:fld>
            <a:endParaRPr lang="ta-IN"/>
          </a:p>
        </p:txBody>
      </p:sp>
      <p:sp>
        <p:nvSpPr>
          <p:cNvPr id="5" name="Footer Placeholder 4">
            <a:extLst>
              <a:ext uri="{FF2B5EF4-FFF2-40B4-BE49-F238E27FC236}">
                <a16:creationId xmlns:a16="http://schemas.microsoft.com/office/drawing/2014/main" id="{786089F0-98CF-4F7C-B280-9057EC9E5EA3}"/>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3747CC28-0F7C-4148-8631-517870D6F7A1}"/>
              </a:ext>
            </a:extLst>
          </p:cNvPr>
          <p:cNvSpPr>
            <a:spLocks noGrp="1"/>
          </p:cNvSpPr>
          <p:nvPr>
            <p:ph type="sldNum" sz="quarter" idx="12"/>
          </p:nvPr>
        </p:nvSpPr>
        <p:spPr/>
        <p:txBody>
          <a:bodyPr/>
          <a:lstStyle/>
          <a:p>
            <a:fld id="{0405B35B-D454-4144-BE79-2DF29E9D86A3}" type="slidenum">
              <a:rPr lang="ta-IN" smtClean="0"/>
              <a:t>‹#›</a:t>
            </a:fld>
            <a:endParaRPr lang="ta-IN"/>
          </a:p>
        </p:txBody>
      </p:sp>
    </p:spTree>
    <p:extLst>
      <p:ext uri="{BB962C8B-B14F-4D97-AF65-F5344CB8AC3E}">
        <p14:creationId xmlns:p14="http://schemas.microsoft.com/office/powerpoint/2010/main" val="2072980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E0B3-66EA-4BD9-BE82-33509F0D99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a-IN"/>
          </a:p>
        </p:txBody>
      </p:sp>
      <p:sp>
        <p:nvSpPr>
          <p:cNvPr id="3" name="Text Placeholder 2">
            <a:extLst>
              <a:ext uri="{FF2B5EF4-FFF2-40B4-BE49-F238E27FC236}">
                <a16:creationId xmlns:a16="http://schemas.microsoft.com/office/drawing/2014/main" id="{138FDCD7-89BE-4A9F-BEDA-140D3BCB7F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491568-0991-40A4-A5D6-BD3B81410AAD}"/>
              </a:ext>
            </a:extLst>
          </p:cNvPr>
          <p:cNvSpPr>
            <a:spLocks noGrp="1"/>
          </p:cNvSpPr>
          <p:nvPr>
            <p:ph type="dt" sz="half" idx="10"/>
          </p:nvPr>
        </p:nvSpPr>
        <p:spPr/>
        <p:txBody>
          <a:bodyPr/>
          <a:lstStyle/>
          <a:p>
            <a:fld id="{EE741B20-3747-42A8-B249-CDA1A4267E85}" type="datetimeFigureOut">
              <a:rPr lang="ta-IN" smtClean="0"/>
              <a:t>19-08-2020</a:t>
            </a:fld>
            <a:endParaRPr lang="ta-IN"/>
          </a:p>
        </p:txBody>
      </p:sp>
      <p:sp>
        <p:nvSpPr>
          <p:cNvPr id="5" name="Footer Placeholder 4">
            <a:extLst>
              <a:ext uri="{FF2B5EF4-FFF2-40B4-BE49-F238E27FC236}">
                <a16:creationId xmlns:a16="http://schemas.microsoft.com/office/drawing/2014/main" id="{98779F49-7459-4539-8027-4A93966F1F02}"/>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01CC3B35-02BB-4E17-835A-5EC1BCFF3CB5}"/>
              </a:ext>
            </a:extLst>
          </p:cNvPr>
          <p:cNvSpPr>
            <a:spLocks noGrp="1"/>
          </p:cNvSpPr>
          <p:nvPr>
            <p:ph type="sldNum" sz="quarter" idx="12"/>
          </p:nvPr>
        </p:nvSpPr>
        <p:spPr/>
        <p:txBody>
          <a:bodyPr/>
          <a:lstStyle/>
          <a:p>
            <a:fld id="{0405B35B-D454-4144-BE79-2DF29E9D86A3}" type="slidenum">
              <a:rPr lang="ta-IN" smtClean="0"/>
              <a:t>‹#›</a:t>
            </a:fld>
            <a:endParaRPr lang="ta-IN"/>
          </a:p>
        </p:txBody>
      </p:sp>
    </p:spTree>
    <p:extLst>
      <p:ext uri="{BB962C8B-B14F-4D97-AF65-F5344CB8AC3E}">
        <p14:creationId xmlns:p14="http://schemas.microsoft.com/office/powerpoint/2010/main" val="1167717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8AD7C-8466-402B-9E03-AB0C315E4555}"/>
              </a:ext>
            </a:extLst>
          </p:cNvPr>
          <p:cNvSpPr>
            <a:spLocks noGrp="1"/>
          </p:cNvSpPr>
          <p:nvPr>
            <p:ph type="title"/>
          </p:nvPr>
        </p:nvSpPr>
        <p:spPr/>
        <p:txBody>
          <a:bodyPr/>
          <a:lstStyle/>
          <a:p>
            <a:r>
              <a:rPr lang="en-US"/>
              <a:t>Click to edit Master title style</a:t>
            </a:r>
            <a:endParaRPr lang="ta-IN"/>
          </a:p>
        </p:txBody>
      </p:sp>
      <p:sp>
        <p:nvSpPr>
          <p:cNvPr id="3" name="Content Placeholder 2">
            <a:extLst>
              <a:ext uri="{FF2B5EF4-FFF2-40B4-BE49-F238E27FC236}">
                <a16:creationId xmlns:a16="http://schemas.microsoft.com/office/drawing/2014/main" id="{AE02CCD6-B409-4CEA-A1DA-0B2483F0CA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Content Placeholder 3">
            <a:extLst>
              <a:ext uri="{FF2B5EF4-FFF2-40B4-BE49-F238E27FC236}">
                <a16:creationId xmlns:a16="http://schemas.microsoft.com/office/drawing/2014/main" id="{CEDB600A-0809-45A2-BABC-F19F31745F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5" name="Date Placeholder 4">
            <a:extLst>
              <a:ext uri="{FF2B5EF4-FFF2-40B4-BE49-F238E27FC236}">
                <a16:creationId xmlns:a16="http://schemas.microsoft.com/office/drawing/2014/main" id="{B75D0CC3-B673-41C0-84F4-3A4B5A747708}"/>
              </a:ext>
            </a:extLst>
          </p:cNvPr>
          <p:cNvSpPr>
            <a:spLocks noGrp="1"/>
          </p:cNvSpPr>
          <p:nvPr>
            <p:ph type="dt" sz="half" idx="10"/>
          </p:nvPr>
        </p:nvSpPr>
        <p:spPr/>
        <p:txBody>
          <a:bodyPr/>
          <a:lstStyle/>
          <a:p>
            <a:fld id="{EE741B20-3747-42A8-B249-CDA1A4267E85}" type="datetimeFigureOut">
              <a:rPr lang="ta-IN" smtClean="0"/>
              <a:t>19-08-2020</a:t>
            </a:fld>
            <a:endParaRPr lang="ta-IN"/>
          </a:p>
        </p:txBody>
      </p:sp>
      <p:sp>
        <p:nvSpPr>
          <p:cNvPr id="6" name="Footer Placeholder 5">
            <a:extLst>
              <a:ext uri="{FF2B5EF4-FFF2-40B4-BE49-F238E27FC236}">
                <a16:creationId xmlns:a16="http://schemas.microsoft.com/office/drawing/2014/main" id="{D3E8EE79-E5F7-4A69-BB74-F6ED3083D784}"/>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3928D7B7-4959-4603-813B-9AADF4C7CD84}"/>
              </a:ext>
            </a:extLst>
          </p:cNvPr>
          <p:cNvSpPr>
            <a:spLocks noGrp="1"/>
          </p:cNvSpPr>
          <p:nvPr>
            <p:ph type="sldNum" sz="quarter" idx="12"/>
          </p:nvPr>
        </p:nvSpPr>
        <p:spPr/>
        <p:txBody>
          <a:bodyPr/>
          <a:lstStyle/>
          <a:p>
            <a:fld id="{0405B35B-D454-4144-BE79-2DF29E9D86A3}" type="slidenum">
              <a:rPr lang="ta-IN" smtClean="0"/>
              <a:t>‹#›</a:t>
            </a:fld>
            <a:endParaRPr lang="ta-IN"/>
          </a:p>
        </p:txBody>
      </p:sp>
    </p:spTree>
    <p:extLst>
      <p:ext uri="{BB962C8B-B14F-4D97-AF65-F5344CB8AC3E}">
        <p14:creationId xmlns:p14="http://schemas.microsoft.com/office/powerpoint/2010/main" val="3164163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ABD15-14F1-46D4-96AC-75B4A1E92188}"/>
              </a:ext>
            </a:extLst>
          </p:cNvPr>
          <p:cNvSpPr>
            <a:spLocks noGrp="1"/>
          </p:cNvSpPr>
          <p:nvPr>
            <p:ph type="title"/>
          </p:nvPr>
        </p:nvSpPr>
        <p:spPr>
          <a:xfrm>
            <a:off x="839788" y="365125"/>
            <a:ext cx="10515600" cy="1325563"/>
          </a:xfrm>
        </p:spPr>
        <p:txBody>
          <a:bodyPr/>
          <a:lstStyle/>
          <a:p>
            <a:r>
              <a:rPr lang="en-US"/>
              <a:t>Click to edit Master title style</a:t>
            </a:r>
            <a:endParaRPr lang="ta-IN"/>
          </a:p>
        </p:txBody>
      </p:sp>
      <p:sp>
        <p:nvSpPr>
          <p:cNvPr id="3" name="Text Placeholder 2">
            <a:extLst>
              <a:ext uri="{FF2B5EF4-FFF2-40B4-BE49-F238E27FC236}">
                <a16:creationId xmlns:a16="http://schemas.microsoft.com/office/drawing/2014/main" id="{5D1B0701-5F99-4666-8F65-127A132AC6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18A64B-C968-498E-BC04-6E1E6E2E42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5" name="Text Placeholder 4">
            <a:extLst>
              <a:ext uri="{FF2B5EF4-FFF2-40B4-BE49-F238E27FC236}">
                <a16:creationId xmlns:a16="http://schemas.microsoft.com/office/drawing/2014/main" id="{57E7CC13-AC7C-4193-8982-09DA1CE8C6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AF91E1-2D8C-436B-81AF-3770949E2C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7" name="Date Placeholder 6">
            <a:extLst>
              <a:ext uri="{FF2B5EF4-FFF2-40B4-BE49-F238E27FC236}">
                <a16:creationId xmlns:a16="http://schemas.microsoft.com/office/drawing/2014/main" id="{A6E98C8C-8454-458B-90BC-2A6EAE069661}"/>
              </a:ext>
            </a:extLst>
          </p:cNvPr>
          <p:cNvSpPr>
            <a:spLocks noGrp="1"/>
          </p:cNvSpPr>
          <p:nvPr>
            <p:ph type="dt" sz="half" idx="10"/>
          </p:nvPr>
        </p:nvSpPr>
        <p:spPr/>
        <p:txBody>
          <a:bodyPr/>
          <a:lstStyle/>
          <a:p>
            <a:fld id="{EE741B20-3747-42A8-B249-CDA1A4267E85}" type="datetimeFigureOut">
              <a:rPr lang="ta-IN" smtClean="0"/>
              <a:t>19-08-2020</a:t>
            </a:fld>
            <a:endParaRPr lang="ta-IN"/>
          </a:p>
        </p:txBody>
      </p:sp>
      <p:sp>
        <p:nvSpPr>
          <p:cNvPr id="8" name="Footer Placeholder 7">
            <a:extLst>
              <a:ext uri="{FF2B5EF4-FFF2-40B4-BE49-F238E27FC236}">
                <a16:creationId xmlns:a16="http://schemas.microsoft.com/office/drawing/2014/main" id="{C6FE835A-1D7D-4C57-AA7C-A05B82619CCD}"/>
              </a:ext>
            </a:extLst>
          </p:cNvPr>
          <p:cNvSpPr>
            <a:spLocks noGrp="1"/>
          </p:cNvSpPr>
          <p:nvPr>
            <p:ph type="ftr" sz="quarter" idx="11"/>
          </p:nvPr>
        </p:nvSpPr>
        <p:spPr/>
        <p:txBody>
          <a:bodyPr/>
          <a:lstStyle/>
          <a:p>
            <a:endParaRPr lang="ta-IN"/>
          </a:p>
        </p:txBody>
      </p:sp>
      <p:sp>
        <p:nvSpPr>
          <p:cNvPr id="9" name="Slide Number Placeholder 8">
            <a:extLst>
              <a:ext uri="{FF2B5EF4-FFF2-40B4-BE49-F238E27FC236}">
                <a16:creationId xmlns:a16="http://schemas.microsoft.com/office/drawing/2014/main" id="{53F1730F-EF94-4067-A0B5-70CBCCBDD87D}"/>
              </a:ext>
            </a:extLst>
          </p:cNvPr>
          <p:cNvSpPr>
            <a:spLocks noGrp="1"/>
          </p:cNvSpPr>
          <p:nvPr>
            <p:ph type="sldNum" sz="quarter" idx="12"/>
          </p:nvPr>
        </p:nvSpPr>
        <p:spPr/>
        <p:txBody>
          <a:bodyPr/>
          <a:lstStyle/>
          <a:p>
            <a:fld id="{0405B35B-D454-4144-BE79-2DF29E9D86A3}" type="slidenum">
              <a:rPr lang="ta-IN" smtClean="0"/>
              <a:t>‹#›</a:t>
            </a:fld>
            <a:endParaRPr lang="ta-IN"/>
          </a:p>
        </p:txBody>
      </p:sp>
    </p:spTree>
    <p:extLst>
      <p:ext uri="{BB962C8B-B14F-4D97-AF65-F5344CB8AC3E}">
        <p14:creationId xmlns:p14="http://schemas.microsoft.com/office/powerpoint/2010/main" val="2891151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1067-AFF4-4144-AD3C-503B85CDFC70}"/>
              </a:ext>
            </a:extLst>
          </p:cNvPr>
          <p:cNvSpPr>
            <a:spLocks noGrp="1"/>
          </p:cNvSpPr>
          <p:nvPr>
            <p:ph type="title"/>
          </p:nvPr>
        </p:nvSpPr>
        <p:spPr/>
        <p:txBody>
          <a:bodyPr/>
          <a:lstStyle/>
          <a:p>
            <a:r>
              <a:rPr lang="en-US"/>
              <a:t>Click to edit Master title style</a:t>
            </a:r>
            <a:endParaRPr lang="ta-IN"/>
          </a:p>
        </p:txBody>
      </p:sp>
      <p:sp>
        <p:nvSpPr>
          <p:cNvPr id="3" name="Date Placeholder 2">
            <a:extLst>
              <a:ext uri="{FF2B5EF4-FFF2-40B4-BE49-F238E27FC236}">
                <a16:creationId xmlns:a16="http://schemas.microsoft.com/office/drawing/2014/main" id="{82D1158E-41C8-4E00-9535-2FD80A48FA59}"/>
              </a:ext>
            </a:extLst>
          </p:cNvPr>
          <p:cNvSpPr>
            <a:spLocks noGrp="1"/>
          </p:cNvSpPr>
          <p:nvPr>
            <p:ph type="dt" sz="half" idx="10"/>
          </p:nvPr>
        </p:nvSpPr>
        <p:spPr/>
        <p:txBody>
          <a:bodyPr/>
          <a:lstStyle/>
          <a:p>
            <a:fld id="{EE741B20-3747-42A8-B249-CDA1A4267E85}" type="datetimeFigureOut">
              <a:rPr lang="ta-IN" smtClean="0"/>
              <a:t>19-08-2020</a:t>
            </a:fld>
            <a:endParaRPr lang="ta-IN"/>
          </a:p>
        </p:txBody>
      </p:sp>
      <p:sp>
        <p:nvSpPr>
          <p:cNvPr id="4" name="Footer Placeholder 3">
            <a:extLst>
              <a:ext uri="{FF2B5EF4-FFF2-40B4-BE49-F238E27FC236}">
                <a16:creationId xmlns:a16="http://schemas.microsoft.com/office/drawing/2014/main" id="{4CF94D9A-2F99-49B4-ACE2-98184405A0B8}"/>
              </a:ext>
            </a:extLst>
          </p:cNvPr>
          <p:cNvSpPr>
            <a:spLocks noGrp="1"/>
          </p:cNvSpPr>
          <p:nvPr>
            <p:ph type="ftr" sz="quarter" idx="11"/>
          </p:nvPr>
        </p:nvSpPr>
        <p:spPr/>
        <p:txBody>
          <a:bodyPr/>
          <a:lstStyle/>
          <a:p>
            <a:endParaRPr lang="ta-IN"/>
          </a:p>
        </p:txBody>
      </p:sp>
      <p:sp>
        <p:nvSpPr>
          <p:cNvPr id="5" name="Slide Number Placeholder 4">
            <a:extLst>
              <a:ext uri="{FF2B5EF4-FFF2-40B4-BE49-F238E27FC236}">
                <a16:creationId xmlns:a16="http://schemas.microsoft.com/office/drawing/2014/main" id="{6F033383-1CE8-4BB8-9B0A-DA4CD51B5A6A}"/>
              </a:ext>
            </a:extLst>
          </p:cNvPr>
          <p:cNvSpPr>
            <a:spLocks noGrp="1"/>
          </p:cNvSpPr>
          <p:nvPr>
            <p:ph type="sldNum" sz="quarter" idx="12"/>
          </p:nvPr>
        </p:nvSpPr>
        <p:spPr/>
        <p:txBody>
          <a:bodyPr/>
          <a:lstStyle/>
          <a:p>
            <a:fld id="{0405B35B-D454-4144-BE79-2DF29E9D86A3}" type="slidenum">
              <a:rPr lang="ta-IN" smtClean="0"/>
              <a:t>‹#›</a:t>
            </a:fld>
            <a:endParaRPr lang="ta-IN"/>
          </a:p>
        </p:txBody>
      </p:sp>
    </p:spTree>
    <p:extLst>
      <p:ext uri="{BB962C8B-B14F-4D97-AF65-F5344CB8AC3E}">
        <p14:creationId xmlns:p14="http://schemas.microsoft.com/office/powerpoint/2010/main" val="2022481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E57A9C-4AE0-431D-939A-77E963614210}"/>
              </a:ext>
            </a:extLst>
          </p:cNvPr>
          <p:cNvSpPr>
            <a:spLocks noGrp="1"/>
          </p:cNvSpPr>
          <p:nvPr>
            <p:ph type="dt" sz="half" idx="10"/>
          </p:nvPr>
        </p:nvSpPr>
        <p:spPr/>
        <p:txBody>
          <a:bodyPr/>
          <a:lstStyle/>
          <a:p>
            <a:fld id="{EE741B20-3747-42A8-B249-CDA1A4267E85}" type="datetimeFigureOut">
              <a:rPr lang="ta-IN" smtClean="0"/>
              <a:t>19-08-2020</a:t>
            </a:fld>
            <a:endParaRPr lang="ta-IN"/>
          </a:p>
        </p:txBody>
      </p:sp>
      <p:sp>
        <p:nvSpPr>
          <p:cNvPr id="3" name="Footer Placeholder 2">
            <a:extLst>
              <a:ext uri="{FF2B5EF4-FFF2-40B4-BE49-F238E27FC236}">
                <a16:creationId xmlns:a16="http://schemas.microsoft.com/office/drawing/2014/main" id="{C223DE6D-9051-4EC6-8FBD-27B5F0A30F49}"/>
              </a:ext>
            </a:extLst>
          </p:cNvPr>
          <p:cNvSpPr>
            <a:spLocks noGrp="1"/>
          </p:cNvSpPr>
          <p:nvPr>
            <p:ph type="ftr" sz="quarter" idx="11"/>
          </p:nvPr>
        </p:nvSpPr>
        <p:spPr/>
        <p:txBody>
          <a:bodyPr/>
          <a:lstStyle/>
          <a:p>
            <a:endParaRPr lang="ta-IN"/>
          </a:p>
        </p:txBody>
      </p:sp>
      <p:sp>
        <p:nvSpPr>
          <p:cNvPr id="4" name="Slide Number Placeholder 3">
            <a:extLst>
              <a:ext uri="{FF2B5EF4-FFF2-40B4-BE49-F238E27FC236}">
                <a16:creationId xmlns:a16="http://schemas.microsoft.com/office/drawing/2014/main" id="{1981D3B6-8EC7-47A9-9778-87DB11EE1220}"/>
              </a:ext>
            </a:extLst>
          </p:cNvPr>
          <p:cNvSpPr>
            <a:spLocks noGrp="1"/>
          </p:cNvSpPr>
          <p:nvPr>
            <p:ph type="sldNum" sz="quarter" idx="12"/>
          </p:nvPr>
        </p:nvSpPr>
        <p:spPr/>
        <p:txBody>
          <a:bodyPr/>
          <a:lstStyle/>
          <a:p>
            <a:fld id="{0405B35B-D454-4144-BE79-2DF29E9D86A3}" type="slidenum">
              <a:rPr lang="ta-IN" smtClean="0"/>
              <a:t>‹#›</a:t>
            </a:fld>
            <a:endParaRPr lang="ta-IN"/>
          </a:p>
        </p:txBody>
      </p:sp>
    </p:spTree>
    <p:extLst>
      <p:ext uri="{BB962C8B-B14F-4D97-AF65-F5344CB8AC3E}">
        <p14:creationId xmlns:p14="http://schemas.microsoft.com/office/powerpoint/2010/main" val="3367450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7520-154C-49C0-8E7A-925A2F43E9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a-IN"/>
          </a:p>
        </p:txBody>
      </p:sp>
      <p:sp>
        <p:nvSpPr>
          <p:cNvPr id="3" name="Content Placeholder 2">
            <a:extLst>
              <a:ext uri="{FF2B5EF4-FFF2-40B4-BE49-F238E27FC236}">
                <a16:creationId xmlns:a16="http://schemas.microsoft.com/office/drawing/2014/main" id="{C3B3F865-F88E-46B1-AFF5-697AF63EF1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Text Placeholder 3">
            <a:extLst>
              <a:ext uri="{FF2B5EF4-FFF2-40B4-BE49-F238E27FC236}">
                <a16:creationId xmlns:a16="http://schemas.microsoft.com/office/drawing/2014/main" id="{109BB5A7-4960-4D61-8AD7-3A055103C7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1B9CB3-7DBA-4FC1-A89D-1977D4A6D723}"/>
              </a:ext>
            </a:extLst>
          </p:cNvPr>
          <p:cNvSpPr>
            <a:spLocks noGrp="1"/>
          </p:cNvSpPr>
          <p:nvPr>
            <p:ph type="dt" sz="half" idx="10"/>
          </p:nvPr>
        </p:nvSpPr>
        <p:spPr/>
        <p:txBody>
          <a:bodyPr/>
          <a:lstStyle/>
          <a:p>
            <a:fld id="{EE741B20-3747-42A8-B249-CDA1A4267E85}" type="datetimeFigureOut">
              <a:rPr lang="ta-IN" smtClean="0"/>
              <a:t>19-08-2020</a:t>
            </a:fld>
            <a:endParaRPr lang="ta-IN"/>
          </a:p>
        </p:txBody>
      </p:sp>
      <p:sp>
        <p:nvSpPr>
          <p:cNvPr id="6" name="Footer Placeholder 5">
            <a:extLst>
              <a:ext uri="{FF2B5EF4-FFF2-40B4-BE49-F238E27FC236}">
                <a16:creationId xmlns:a16="http://schemas.microsoft.com/office/drawing/2014/main" id="{167F00E6-5AA9-4E69-8980-359EE3F5305C}"/>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86E52AAD-A9FE-4B9A-86C8-D9DB5EC1897F}"/>
              </a:ext>
            </a:extLst>
          </p:cNvPr>
          <p:cNvSpPr>
            <a:spLocks noGrp="1"/>
          </p:cNvSpPr>
          <p:nvPr>
            <p:ph type="sldNum" sz="quarter" idx="12"/>
          </p:nvPr>
        </p:nvSpPr>
        <p:spPr/>
        <p:txBody>
          <a:bodyPr/>
          <a:lstStyle/>
          <a:p>
            <a:fld id="{0405B35B-D454-4144-BE79-2DF29E9D86A3}" type="slidenum">
              <a:rPr lang="ta-IN" smtClean="0"/>
              <a:t>‹#›</a:t>
            </a:fld>
            <a:endParaRPr lang="ta-IN"/>
          </a:p>
        </p:txBody>
      </p:sp>
    </p:spTree>
    <p:extLst>
      <p:ext uri="{BB962C8B-B14F-4D97-AF65-F5344CB8AC3E}">
        <p14:creationId xmlns:p14="http://schemas.microsoft.com/office/powerpoint/2010/main" val="237976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1495E-8B82-4A4C-B798-C2C6B6AF84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a-IN"/>
          </a:p>
        </p:txBody>
      </p:sp>
      <p:sp>
        <p:nvSpPr>
          <p:cNvPr id="3" name="Picture Placeholder 2">
            <a:extLst>
              <a:ext uri="{FF2B5EF4-FFF2-40B4-BE49-F238E27FC236}">
                <a16:creationId xmlns:a16="http://schemas.microsoft.com/office/drawing/2014/main" id="{D0A0167B-43C7-45FB-B4D6-D0A7788895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a-IN"/>
          </a:p>
        </p:txBody>
      </p:sp>
      <p:sp>
        <p:nvSpPr>
          <p:cNvPr id="4" name="Text Placeholder 3">
            <a:extLst>
              <a:ext uri="{FF2B5EF4-FFF2-40B4-BE49-F238E27FC236}">
                <a16:creationId xmlns:a16="http://schemas.microsoft.com/office/drawing/2014/main" id="{21D7C3F9-D560-4532-A6E3-F07BF3D01D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F42074-956A-4ABC-B1D6-1C9BE6CEE65F}"/>
              </a:ext>
            </a:extLst>
          </p:cNvPr>
          <p:cNvSpPr>
            <a:spLocks noGrp="1"/>
          </p:cNvSpPr>
          <p:nvPr>
            <p:ph type="dt" sz="half" idx="10"/>
          </p:nvPr>
        </p:nvSpPr>
        <p:spPr/>
        <p:txBody>
          <a:bodyPr/>
          <a:lstStyle/>
          <a:p>
            <a:fld id="{EE741B20-3747-42A8-B249-CDA1A4267E85}" type="datetimeFigureOut">
              <a:rPr lang="ta-IN" smtClean="0"/>
              <a:t>19-08-2020</a:t>
            </a:fld>
            <a:endParaRPr lang="ta-IN"/>
          </a:p>
        </p:txBody>
      </p:sp>
      <p:sp>
        <p:nvSpPr>
          <p:cNvPr id="6" name="Footer Placeholder 5">
            <a:extLst>
              <a:ext uri="{FF2B5EF4-FFF2-40B4-BE49-F238E27FC236}">
                <a16:creationId xmlns:a16="http://schemas.microsoft.com/office/drawing/2014/main" id="{52F03EB3-15F9-413F-BDBA-83A9AD5C6FE4}"/>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CD1E359A-280D-4BB1-ACD8-E0E78966DD73}"/>
              </a:ext>
            </a:extLst>
          </p:cNvPr>
          <p:cNvSpPr>
            <a:spLocks noGrp="1"/>
          </p:cNvSpPr>
          <p:nvPr>
            <p:ph type="sldNum" sz="quarter" idx="12"/>
          </p:nvPr>
        </p:nvSpPr>
        <p:spPr/>
        <p:txBody>
          <a:bodyPr/>
          <a:lstStyle/>
          <a:p>
            <a:fld id="{0405B35B-D454-4144-BE79-2DF29E9D86A3}" type="slidenum">
              <a:rPr lang="ta-IN" smtClean="0"/>
              <a:t>‹#›</a:t>
            </a:fld>
            <a:endParaRPr lang="ta-IN"/>
          </a:p>
        </p:txBody>
      </p:sp>
    </p:spTree>
    <p:extLst>
      <p:ext uri="{BB962C8B-B14F-4D97-AF65-F5344CB8AC3E}">
        <p14:creationId xmlns:p14="http://schemas.microsoft.com/office/powerpoint/2010/main" val="314808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D98665-00D0-4A98-9EA5-9A063BB912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a-IN"/>
          </a:p>
        </p:txBody>
      </p:sp>
      <p:sp>
        <p:nvSpPr>
          <p:cNvPr id="3" name="Text Placeholder 2">
            <a:extLst>
              <a:ext uri="{FF2B5EF4-FFF2-40B4-BE49-F238E27FC236}">
                <a16:creationId xmlns:a16="http://schemas.microsoft.com/office/drawing/2014/main" id="{9B1E13A0-C8F2-4E7E-8DAF-C0BF5422E6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683DA264-5642-4F67-A9A5-BC1AA95C2C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741B20-3747-42A8-B249-CDA1A4267E85}" type="datetimeFigureOut">
              <a:rPr lang="ta-IN" smtClean="0"/>
              <a:t>19-08-2020</a:t>
            </a:fld>
            <a:endParaRPr lang="ta-IN"/>
          </a:p>
        </p:txBody>
      </p:sp>
      <p:sp>
        <p:nvSpPr>
          <p:cNvPr id="5" name="Footer Placeholder 4">
            <a:extLst>
              <a:ext uri="{FF2B5EF4-FFF2-40B4-BE49-F238E27FC236}">
                <a16:creationId xmlns:a16="http://schemas.microsoft.com/office/drawing/2014/main" id="{B860A8F3-7A7B-4A22-B97B-16DB7A7CD8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a-IN"/>
          </a:p>
        </p:txBody>
      </p:sp>
      <p:sp>
        <p:nvSpPr>
          <p:cNvPr id="6" name="Slide Number Placeholder 5">
            <a:extLst>
              <a:ext uri="{FF2B5EF4-FFF2-40B4-BE49-F238E27FC236}">
                <a16:creationId xmlns:a16="http://schemas.microsoft.com/office/drawing/2014/main" id="{5F848F32-8DCE-4597-A14D-91B234757C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05B35B-D454-4144-BE79-2DF29E9D86A3}" type="slidenum">
              <a:rPr lang="ta-IN" smtClean="0"/>
              <a:t>‹#›</a:t>
            </a:fld>
            <a:endParaRPr lang="ta-IN"/>
          </a:p>
        </p:txBody>
      </p:sp>
    </p:spTree>
    <p:extLst>
      <p:ext uri="{BB962C8B-B14F-4D97-AF65-F5344CB8AC3E}">
        <p14:creationId xmlns:p14="http://schemas.microsoft.com/office/powerpoint/2010/main" val="2918780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9E308-84E6-4A1B-A2D8-EF0377265769}"/>
              </a:ext>
            </a:extLst>
          </p:cNvPr>
          <p:cNvSpPr>
            <a:spLocks noGrp="1"/>
          </p:cNvSpPr>
          <p:nvPr>
            <p:ph type="title"/>
          </p:nvPr>
        </p:nvSpPr>
        <p:spPr/>
        <p:txBody>
          <a:bodyPr/>
          <a:lstStyle/>
          <a:p>
            <a:r>
              <a:rPr lang="en-US" b="1" dirty="0"/>
              <a:t>What are </a:t>
            </a:r>
            <a:r>
              <a:rPr lang="en-US" b="1" dirty="0" err="1"/>
              <a:t>DataTables</a:t>
            </a:r>
            <a:r>
              <a:rPr lang="en-US" b="1" dirty="0"/>
              <a:t>?</a:t>
            </a:r>
            <a:endParaRPr lang="ta-IN" dirty="0"/>
          </a:p>
        </p:txBody>
      </p:sp>
      <p:sp>
        <p:nvSpPr>
          <p:cNvPr id="3" name="Content Placeholder 2">
            <a:extLst>
              <a:ext uri="{FF2B5EF4-FFF2-40B4-BE49-F238E27FC236}">
                <a16:creationId xmlns:a16="http://schemas.microsoft.com/office/drawing/2014/main" id="{75B80FEF-8512-4788-888E-E9A1DE0917F3}"/>
              </a:ext>
            </a:extLst>
          </p:cNvPr>
          <p:cNvSpPr>
            <a:spLocks noGrp="1"/>
          </p:cNvSpPr>
          <p:nvPr>
            <p:ph idx="1"/>
          </p:nvPr>
        </p:nvSpPr>
        <p:spPr/>
        <p:txBody>
          <a:bodyPr>
            <a:normAutofit fontScale="92500" lnSpcReduction="10000"/>
          </a:bodyPr>
          <a:lstStyle/>
          <a:p>
            <a:pPr fontAlgn="base"/>
            <a:r>
              <a:rPr lang="en-US" dirty="0" err="1"/>
              <a:t>DataTable</a:t>
            </a:r>
            <a:r>
              <a:rPr lang="en-US" dirty="0"/>
              <a:t> is the type of variable that can store data as a simple spreadsheet with rows and columns, so that each piece of data can be identified based on their unique column and row coordinates. Think of it as the memory representation of an Excel worksheet. </a:t>
            </a:r>
          </a:p>
          <a:p>
            <a:pPr fontAlgn="base"/>
            <a:r>
              <a:rPr lang="en-US" dirty="0"/>
              <a:t>In </a:t>
            </a:r>
            <a:r>
              <a:rPr lang="en-US" dirty="0" err="1"/>
              <a:t>DataTables</a:t>
            </a:r>
            <a:r>
              <a:rPr lang="en-US" dirty="0"/>
              <a:t>, the regular convention of identifying the columns and the rows is applied - columns are identified through capital letters, and rows through numbers.</a:t>
            </a:r>
          </a:p>
          <a:p>
            <a:r>
              <a:rPr lang="en-US" dirty="0"/>
              <a:t>How are </a:t>
            </a:r>
            <a:r>
              <a:rPr lang="en-US" dirty="0" err="1"/>
              <a:t>DataTables</a:t>
            </a:r>
            <a:r>
              <a:rPr lang="en-US" dirty="0"/>
              <a:t> created?</a:t>
            </a:r>
          </a:p>
          <a:p>
            <a:pPr lvl="1"/>
            <a:r>
              <a:rPr lang="en-US" dirty="0"/>
              <a:t>Build Data Table</a:t>
            </a:r>
          </a:p>
          <a:p>
            <a:pPr lvl="1"/>
            <a:r>
              <a:rPr lang="en-US" dirty="0"/>
              <a:t>Read Range</a:t>
            </a:r>
          </a:p>
          <a:p>
            <a:pPr lvl="1"/>
            <a:r>
              <a:rPr lang="en-US" dirty="0"/>
              <a:t>Read CSV</a:t>
            </a:r>
          </a:p>
          <a:p>
            <a:pPr lvl="1"/>
            <a:r>
              <a:rPr lang="en-US" dirty="0"/>
              <a:t>Data Scraping</a:t>
            </a:r>
            <a:endParaRPr lang="ta-IN" dirty="0"/>
          </a:p>
        </p:txBody>
      </p:sp>
    </p:spTree>
    <p:extLst>
      <p:ext uri="{BB962C8B-B14F-4D97-AF65-F5344CB8AC3E}">
        <p14:creationId xmlns:p14="http://schemas.microsoft.com/office/powerpoint/2010/main" val="3809585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B6B9E-050F-4331-9F3B-235A5DF29423}"/>
              </a:ext>
            </a:extLst>
          </p:cNvPr>
          <p:cNvSpPr>
            <a:spLocks noGrp="1"/>
          </p:cNvSpPr>
          <p:nvPr>
            <p:ph type="title"/>
          </p:nvPr>
        </p:nvSpPr>
        <p:spPr/>
        <p:txBody>
          <a:bodyPr/>
          <a:lstStyle/>
          <a:p>
            <a:br>
              <a:rPr lang="en-US" b="1" dirty="0"/>
            </a:br>
            <a:r>
              <a:rPr lang="en-US" b="1" dirty="0" err="1"/>
              <a:t>DataTable</a:t>
            </a:r>
            <a:r>
              <a:rPr lang="en-US" b="1" dirty="0"/>
              <a:t> Activities</a:t>
            </a:r>
            <a:endParaRPr lang="ta-IN" dirty="0"/>
          </a:p>
        </p:txBody>
      </p:sp>
      <p:sp>
        <p:nvSpPr>
          <p:cNvPr id="3" name="Content Placeholder 2">
            <a:extLst>
              <a:ext uri="{FF2B5EF4-FFF2-40B4-BE49-F238E27FC236}">
                <a16:creationId xmlns:a16="http://schemas.microsoft.com/office/drawing/2014/main" id="{D0FC4CE8-8907-4298-AAF1-07A20D425634}"/>
              </a:ext>
            </a:extLst>
          </p:cNvPr>
          <p:cNvSpPr>
            <a:spLocks noGrp="1"/>
          </p:cNvSpPr>
          <p:nvPr>
            <p:ph idx="1"/>
          </p:nvPr>
        </p:nvSpPr>
        <p:spPr/>
        <p:txBody>
          <a:bodyPr>
            <a:normAutofit fontScale="47500" lnSpcReduction="20000"/>
          </a:bodyPr>
          <a:lstStyle/>
          <a:p>
            <a:r>
              <a:rPr lang="en-US" dirty="0"/>
              <a:t>Add Data Column</a:t>
            </a:r>
          </a:p>
          <a:p>
            <a:pPr fontAlgn="base"/>
            <a:r>
              <a:rPr lang="en-US" dirty="0"/>
              <a:t>Add Data Row</a:t>
            </a:r>
          </a:p>
          <a:p>
            <a:pPr fontAlgn="base"/>
            <a:r>
              <a:rPr lang="en-US" dirty="0"/>
              <a:t>Build Data Table</a:t>
            </a:r>
          </a:p>
          <a:p>
            <a:r>
              <a:rPr lang="en-US" dirty="0"/>
              <a:t>Clear Data Table</a:t>
            </a:r>
          </a:p>
          <a:p>
            <a:r>
              <a:rPr lang="en-US" dirty="0"/>
              <a:t>Filter Data Table</a:t>
            </a:r>
          </a:p>
          <a:p>
            <a:r>
              <a:rPr lang="en-US" dirty="0"/>
              <a:t>For Each Row</a:t>
            </a:r>
          </a:p>
          <a:p>
            <a:r>
              <a:rPr lang="en-US" dirty="0"/>
              <a:t>Generate Data Table</a:t>
            </a:r>
          </a:p>
          <a:p>
            <a:r>
              <a:rPr lang="en-US" dirty="0"/>
              <a:t>Join Data Tables</a:t>
            </a:r>
          </a:p>
          <a:p>
            <a:r>
              <a:rPr lang="en-US" dirty="0"/>
              <a:t>Lookup Data Table</a:t>
            </a:r>
          </a:p>
          <a:p>
            <a:r>
              <a:rPr lang="en-US" dirty="0"/>
              <a:t>Merge Data Table</a:t>
            </a:r>
          </a:p>
          <a:p>
            <a:r>
              <a:rPr lang="en-US" dirty="0"/>
              <a:t>Output Data Table</a:t>
            </a:r>
          </a:p>
          <a:p>
            <a:r>
              <a:rPr lang="en-US" dirty="0"/>
              <a:t>Remove Data Column</a:t>
            </a:r>
          </a:p>
          <a:p>
            <a:r>
              <a:rPr lang="en-US" dirty="0"/>
              <a:t>Remove Data Row</a:t>
            </a:r>
          </a:p>
          <a:p>
            <a:r>
              <a:rPr lang="en-US" dirty="0"/>
              <a:t>Remove Duplicate Rows</a:t>
            </a:r>
          </a:p>
          <a:p>
            <a:r>
              <a:rPr lang="en-US" dirty="0"/>
              <a:t>Sort Data Table</a:t>
            </a:r>
            <a:br>
              <a:rPr lang="en-US" dirty="0"/>
            </a:br>
            <a:endParaRPr lang="ta-IN" dirty="0"/>
          </a:p>
        </p:txBody>
      </p:sp>
    </p:spTree>
    <p:extLst>
      <p:ext uri="{BB962C8B-B14F-4D97-AF65-F5344CB8AC3E}">
        <p14:creationId xmlns:p14="http://schemas.microsoft.com/office/powerpoint/2010/main" val="1639783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31E07-B928-4E02-9A67-9E24DE850B8C}"/>
              </a:ext>
            </a:extLst>
          </p:cNvPr>
          <p:cNvSpPr>
            <a:spLocks noGrp="1"/>
          </p:cNvSpPr>
          <p:nvPr>
            <p:ph type="title"/>
          </p:nvPr>
        </p:nvSpPr>
        <p:spPr/>
        <p:txBody>
          <a:bodyPr/>
          <a:lstStyle/>
          <a:p>
            <a:r>
              <a:rPr lang="en-US" b="1" dirty="0"/>
              <a:t>Workbooks &amp; Common Activities</a:t>
            </a:r>
            <a:endParaRPr lang="ta-IN" dirty="0"/>
          </a:p>
        </p:txBody>
      </p:sp>
      <p:sp>
        <p:nvSpPr>
          <p:cNvPr id="3" name="Content Placeholder 2">
            <a:extLst>
              <a:ext uri="{FF2B5EF4-FFF2-40B4-BE49-F238E27FC236}">
                <a16:creationId xmlns:a16="http://schemas.microsoft.com/office/drawing/2014/main" id="{184CD109-55C2-4FBA-8A61-14683040C642}"/>
              </a:ext>
            </a:extLst>
          </p:cNvPr>
          <p:cNvSpPr>
            <a:spLocks noGrp="1"/>
          </p:cNvSpPr>
          <p:nvPr>
            <p:ph idx="1"/>
          </p:nvPr>
        </p:nvSpPr>
        <p:spPr/>
        <p:txBody>
          <a:bodyPr>
            <a:normAutofit lnSpcReduction="10000"/>
          </a:bodyPr>
          <a:lstStyle/>
          <a:p>
            <a:r>
              <a:rPr lang="en-US" dirty="0"/>
              <a:t>Append Range</a:t>
            </a:r>
          </a:p>
          <a:p>
            <a:r>
              <a:rPr lang="en-US" dirty="0"/>
              <a:t>Get Table Range</a:t>
            </a:r>
          </a:p>
          <a:p>
            <a:r>
              <a:rPr lang="en-US" dirty="0"/>
              <a:t>Read Cell</a:t>
            </a:r>
          </a:p>
          <a:p>
            <a:r>
              <a:rPr lang="en-US" dirty="0"/>
              <a:t>Read Cell Formula</a:t>
            </a:r>
          </a:p>
          <a:p>
            <a:r>
              <a:rPr lang="en-US" dirty="0"/>
              <a:t>Read Column</a:t>
            </a:r>
          </a:p>
          <a:p>
            <a:r>
              <a:rPr lang="en-US" dirty="0"/>
              <a:t>Read Range</a:t>
            </a:r>
          </a:p>
          <a:p>
            <a:r>
              <a:rPr lang="en-US" dirty="0"/>
              <a:t>Read Row</a:t>
            </a:r>
          </a:p>
          <a:p>
            <a:r>
              <a:rPr lang="en-US" dirty="0"/>
              <a:t>Write Cell</a:t>
            </a:r>
          </a:p>
          <a:p>
            <a:r>
              <a:rPr lang="en-US" dirty="0"/>
              <a:t>Write Range</a:t>
            </a:r>
            <a:endParaRPr lang="ta-IN" dirty="0"/>
          </a:p>
        </p:txBody>
      </p:sp>
    </p:spTree>
    <p:extLst>
      <p:ext uri="{BB962C8B-B14F-4D97-AF65-F5344CB8AC3E}">
        <p14:creationId xmlns:p14="http://schemas.microsoft.com/office/powerpoint/2010/main" val="1093610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650E0-707E-4005-8820-DCFB78A0B34E}"/>
              </a:ext>
            </a:extLst>
          </p:cNvPr>
          <p:cNvSpPr>
            <a:spLocks noGrp="1"/>
          </p:cNvSpPr>
          <p:nvPr>
            <p:ph type="title"/>
          </p:nvPr>
        </p:nvSpPr>
        <p:spPr/>
        <p:txBody>
          <a:bodyPr>
            <a:normAutofit fontScale="90000"/>
          </a:bodyPr>
          <a:lstStyle/>
          <a:p>
            <a:br>
              <a:rPr lang="en-US" b="1" dirty="0">
                <a:effectLst/>
              </a:rPr>
            </a:br>
            <a:r>
              <a:rPr lang="en-US" b="1" dirty="0"/>
              <a:t>Practice 1 - Calculating Sums</a:t>
            </a:r>
            <a:br>
              <a:rPr lang="en-US" b="1" dirty="0">
                <a:effectLst/>
              </a:rPr>
            </a:br>
            <a:endParaRPr lang="ta-IN" b="1" dirty="0"/>
          </a:p>
        </p:txBody>
      </p:sp>
      <p:sp>
        <p:nvSpPr>
          <p:cNvPr id="3" name="Content Placeholder 2">
            <a:extLst>
              <a:ext uri="{FF2B5EF4-FFF2-40B4-BE49-F238E27FC236}">
                <a16:creationId xmlns:a16="http://schemas.microsoft.com/office/drawing/2014/main" id="{B9D3DF1A-D77B-4A3B-A3C0-B67ED9300140}"/>
              </a:ext>
            </a:extLst>
          </p:cNvPr>
          <p:cNvSpPr>
            <a:spLocks noGrp="1"/>
          </p:cNvSpPr>
          <p:nvPr>
            <p:ph idx="1"/>
          </p:nvPr>
        </p:nvSpPr>
        <p:spPr/>
        <p:txBody>
          <a:bodyPr>
            <a:normAutofit fontScale="92500" lnSpcReduction="10000"/>
          </a:bodyPr>
          <a:lstStyle/>
          <a:p>
            <a:r>
              <a:rPr lang="en-US" dirty="0">
                <a:effectLst/>
              </a:rPr>
              <a:t>Calculate the sum in 2 Excel files</a:t>
            </a:r>
          </a:p>
          <a:p>
            <a:r>
              <a:rPr lang="en-US" dirty="0">
                <a:effectLst/>
              </a:rPr>
              <a:t>Calculate the sum of the values from two columns in an Excel file in 3 ways. Create a workflow that adds the values on column A with values on column B and writes them in column C in different ways:</a:t>
            </a:r>
          </a:p>
          <a:p>
            <a:r>
              <a:rPr lang="en-US" dirty="0">
                <a:effectLst/>
              </a:rPr>
              <a:t>Keeps the Excel open and writes the results in real time, row by row so you can see the changes;</a:t>
            </a:r>
          </a:p>
          <a:p>
            <a:r>
              <a:rPr lang="en-US" dirty="0">
                <a:effectLst/>
              </a:rPr>
              <a:t>Keeps the Excel closed, set the column values in the memory </a:t>
            </a:r>
            <a:r>
              <a:rPr lang="en-US" dirty="0" err="1">
                <a:effectLst/>
              </a:rPr>
              <a:t>DataTable</a:t>
            </a:r>
            <a:r>
              <a:rPr lang="en-US" dirty="0">
                <a:effectLst/>
              </a:rPr>
              <a:t> and adds all the table to a new Excel files at once, in the end;</a:t>
            </a:r>
          </a:p>
          <a:p>
            <a:r>
              <a:rPr lang="en-US" dirty="0">
                <a:effectLst/>
              </a:rPr>
              <a:t>Calculates the sum by using Excel formulas in the original file.</a:t>
            </a:r>
          </a:p>
          <a:p>
            <a:r>
              <a:rPr lang="en-US" b="1" dirty="0">
                <a:effectLst/>
              </a:rPr>
              <a:t>Note</a:t>
            </a:r>
            <a:r>
              <a:rPr lang="en-US" dirty="0">
                <a:effectLst/>
              </a:rPr>
              <a:t>: Use the Sample Columns.xlsx file below as the input file for this exercise.</a:t>
            </a:r>
          </a:p>
          <a:p>
            <a:endParaRPr lang="ta-IN" dirty="0"/>
          </a:p>
        </p:txBody>
      </p:sp>
    </p:spTree>
    <p:extLst>
      <p:ext uri="{BB962C8B-B14F-4D97-AF65-F5344CB8AC3E}">
        <p14:creationId xmlns:p14="http://schemas.microsoft.com/office/powerpoint/2010/main" val="1683374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666B4-A51B-487E-9E71-FA67045BD12D}"/>
              </a:ext>
            </a:extLst>
          </p:cNvPr>
          <p:cNvSpPr>
            <a:spLocks noGrp="1"/>
          </p:cNvSpPr>
          <p:nvPr>
            <p:ph type="title"/>
          </p:nvPr>
        </p:nvSpPr>
        <p:spPr/>
        <p:txBody>
          <a:bodyPr/>
          <a:lstStyle/>
          <a:p>
            <a:r>
              <a:rPr lang="en-US" b="1" dirty="0"/>
              <a:t>Practice 2 - Calculating Loss Invoices</a:t>
            </a:r>
            <a:endParaRPr lang="ta-IN" dirty="0"/>
          </a:p>
        </p:txBody>
      </p:sp>
      <p:sp>
        <p:nvSpPr>
          <p:cNvPr id="3" name="Content Placeholder 2">
            <a:extLst>
              <a:ext uri="{FF2B5EF4-FFF2-40B4-BE49-F238E27FC236}">
                <a16:creationId xmlns:a16="http://schemas.microsoft.com/office/drawing/2014/main" id="{2AC5832A-ECBE-483C-B853-1FA2F41A9C14}"/>
              </a:ext>
            </a:extLst>
          </p:cNvPr>
          <p:cNvSpPr>
            <a:spLocks noGrp="1"/>
          </p:cNvSpPr>
          <p:nvPr>
            <p:ph idx="1"/>
          </p:nvPr>
        </p:nvSpPr>
        <p:spPr/>
        <p:txBody>
          <a:bodyPr/>
          <a:lstStyle/>
          <a:p>
            <a:r>
              <a:rPr lang="en-US" dirty="0">
                <a:effectLst/>
              </a:rPr>
              <a:t>Check the invoices issued to bankruptcy clients</a:t>
            </a:r>
          </a:p>
          <a:p>
            <a:r>
              <a:rPr lang="en-US" dirty="0">
                <a:effectLst/>
              </a:rPr>
              <a:t>Check which of the invoices in an Excel file were issued to clients in bankruptcy and calculate the sum of the invoices to be recorded as loss.</a:t>
            </a:r>
          </a:p>
          <a:p>
            <a:r>
              <a:rPr lang="en-US" dirty="0">
                <a:effectLst/>
              </a:rPr>
              <a:t>Input files:</a:t>
            </a:r>
          </a:p>
          <a:p>
            <a:r>
              <a:rPr lang="en-US" dirty="0">
                <a:effectLst/>
              </a:rPr>
              <a:t>Invoices (.xlsx)</a:t>
            </a:r>
          </a:p>
          <a:p>
            <a:r>
              <a:rPr lang="en-US" dirty="0">
                <a:effectLst/>
              </a:rPr>
              <a:t>Clients (.csv)</a:t>
            </a:r>
          </a:p>
          <a:p>
            <a:endParaRPr lang="ta-IN" dirty="0"/>
          </a:p>
        </p:txBody>
      </p:sp>
    </p:spTree>
    <p:extLst>
      <p:ext uri="{BB962C8B-B14F-4D97-AF65-F5344CB8AC3E}">
        <p14:creationId xmlns:p14="http://schemas.microsoft.com/office/powerpoint/2010/main" val="376710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86C23-CBB9-45A9-A197-8551B518EB37}"/>
              </a:ext>
            </a:extLst>
          </p:cNvPr>
          <p:cNvSpPr>
            <a:spLocks noGrp="1"/>
          </p:cNvSpPr>
          <p:nvPr>
            <p:ph type="title"/>
          </p:nvPr>
        </p:nvSpPr>
        <p:spPr/>
        <p:txBody>
          <a:bodyPr>
            <a:normAutofit fontScale="90000"/>
          </a:bodyPr>
          <a:lstStyle/>
          <a:p>
            <a:br>
              <a:rPr lang="en-US" dirty="0">
                <a:effectLst/>
              </a:rPr>
            </a:br>
            <a:r>
              <a:rPr lang="en-US" b="1" dirty="0"/>
              <a:t>Practice 3 - Calculating Percentages of Expenses</a:t>
            </a:r>
            <a:br>
              <a:rPr lang="en-US" dirty="0">
                <a:effectLst/>
              </a:rPr>
            </a:br>
            <a:endParaRPr lang="ta-IN" dirty="0"/>
          </a:p>
        </p:txBody>
      </p:sp>
      <p:sp>
        <p:nvSpPr>
          <p:cNvPr id="3" name="Content Placeholder 2">
            <a:extLst>
              <a:ext uri="{FF2B5EF4-FFF2-40B4-BE49-F238E27FC236}">
                <a16:creationId xmlns:a16="http://schemas.microsoft.com/office/drawing/2014/main" id="{91AFD6A4-F855-4EB3-AAE5-FB6930ED0E15}"/>
              </a:ext>
            </a:extLst>
          </p:cNvPr>
          <p:cNvSpPr>
            <a:spLocks noGrp="1"/>
          </p:cNvSpPr>
          <p:nvPr>
            <p:ph idx="1"/>
          </p:nvPr>
        </p:nvSpPr>
        <p:spPr/>
        <p:txBody>
          <a:bodyPr>
            <a:normAutofit lnSpcReduction="10000"/>
          </a:bodyPr>
          <a:lstStyle/>
          <a:p>
            <a:r>
              <a:rPr lang="en-US" b="1" dirty="0">
                <a:effectLst/>
              </a:rPr>
              <a:t>Bring together cash and card expenses and calculate percentages on categories</a:t>
            </a:r>
          </a:p>
          <a:p>
            <a:r>
              <a:rPr lang="en-US" dirty="0">
                <a:effectLst/>
              </a:rPr>
              <a:t>We have a list of expenses (rent, food, utilities, leisure, savings) for which card payments were made. We have discovered that some transactions are missing, as they were done in cash. Prepare a workflow to bring all the expenses in a single file and calculate the percentages for each expense made.</a:t>
            </a:r>
          </a:p>
          <a:p>
            <a:r>
              <a:rPr lang="en-US" b="1" dirty="0">
                <a:effectLst/>
              </a:rPr>
              <a:t>Input files</a:t>
            </a:r>
            <a:r>
              <a:rPr lang="en-US" dirty="0">
                <a:effectLst/>
              </a:rPr>
              <a:t>:</a:t>
            </a:r>
          </a:p>
          <a:p>
            <a:r>
              <a:rPr lang="en-US" dirty="0" err="1">
                <a:effectLst/>
              </a:rPr>
              <a:t>CardPayments</a:t>
            </a:r>
            <a:r>
              <a:rPr lang="en-US" dirty="0">
                <a:effectLst/>
              </a:rPr>
              <a:t> (.xlsx)</a:t>
            </a:r>
          </a:p>
          <a:p>
            <a:r>
              <a:rPr lang="en-US" dirty="0" err="1">
                <a:effectLst/>
              </a:rPr>
              <a:t>CashPayments</a:t>
            </a:r>
            <a:r>
              <a:rPr lang="en-US" dirty="0">
                <a:effectLst/>
              </a:rPr>
              <a:t> (.xlsx)</a:t>
            </a:r>
          </a:p>
          <a:p>
            <a:endParaRPr lang="ta-IN" dirty="0"/>
          </a:p>
        </p:txBody>
      </p:sp>
    </p:spTree>
    <p:extLst>
      <p:ext uri="{BB962C8B-B14F-4D97-AF65-F5344CB8AC3E}">
        <p14:creationId xmlns:p14="http://schemas.microsoft.com/office/powerpoint/2010/main" val="2914721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450</Words>
  <Application>Microsoft Office PowerPoint</Application>
  <PresentationFormat>Widescreen</PresentationFormat>
  <Paragraphs>53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What are DataTables?</vt:lpstr>
      <vt:lpstr> DataTable Activities</vt:lpstr>
      <vt:lpstr>Workbooks &amp; Common Activities</vt:lpstr>
      <vt:lpstr> Practice 1 - Calculating Sums </vt:lpstr>
      <vt:lpstr>Practice 2 - Calculating Loss Invoices</vt:lpstr>
      <vt:lpstr> Practice 3 - Calculating Percentages of Expenses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DataTables?</dc:title>
  <dc:creator>Ramadoss, Stalin</dc:creator>
  <cp:lastModifiedBy>Ramadoss, Stalin</cp:lastModifiedBy>
  <cp:revision>8</cp:revision>
  <dcterms:created xsi:type="dcterms:W3CDTF">2020-08-19T08:19:19Z</dcterms:created>
  <dcterms:modified xsi:type="dcterms:W3CDTF">2020-08-19T10:46:10Z</dcterms:modified>
</cp:coreProperties>
</file>