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29EAB-612D-41C1-97E1-AF9BD71DF2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a-IN"/>
          </a:p>
        </p:txBody>
      </p:sp>
      <p:sp>
        <p:nvSpPr>
          <p:cNvPr id="3" name="Subtitle 2">
            <a:extLst>
              <a:ext uri="{FF2B5EF4-FFF2-40B4-BE49-F238E27FC236}">
                <a16:creationId xmlns:a16="http://schemas.microsoft.com/office/drawing/2014/main" id="{AB5C2355-D19D-4906-B193-2E427D198B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a-IN"/>
          </a:p>
        </p:txBody>
      </p:sp>
      <p:sp>
        <p:nvSpPr>
          <p:cNvPr id="4" name="Date Placeholder 3">
            <a:extLst>
              <a:ext uri="{FF2B5EF4-FFF2-40B4-BE49-F238E27FC236}">
                <a16:creationId xmlns:a16="http://schemas.microsoft.com/office/drawing/2014/main" id="{6C47C122-E1EF-4C88-B31A-6E19C2F2F80D}"/>
              </a:ext>
            </a:extLst>
          </p:cNvPr>
          <p:cNvSpPr>
            <a:spLocks noGrp="1"/>
          </p:cNvSpPr>
          <p:nvPr>
            <p:ph type="dt" sz="half" idx="10"/>
          </p:nvPr>
        </p:nvSpPr>
        <p:spPr/>
        <p:txBody>
          <a:bodyPr/>
          <a:lstStyle/>
          <a:p>
            <a:fld id="{CDEDD368-9D6E-44CF-8B3E-6E196739EE92}" type="datetimeFigureOut">
              <a:rPr lang="ta-IN" smtClean="0"/>
              <a:t>05-10-2020</a:t>
            </a:fld>
            <a:endParaRPr lang="ta-IN"/>
          </a:p>
        </p:txBody>
      </p:sp>
      <p:sp>
        <p:nvSpPr>
          <p:cNvPr id="5" name="Footer Placeholder 4">
            <a:extLst>
              <a:ext uri="{FF2B5EF4-FFF2-40B4-BE49-F238E27FC236}">
                <a16:creationId xmlns:a16="http://schemas.microsoft.com/office/drawing/2014/main" id="{513EAF47-DC7A-4A7B-982A-43CCCA29E324}"/>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ADF09A0D-1778-4F28-A9A4-B74CBC550B31}"/>
              </a:ext>
            </a:extLst>
          </p:cNvPr>
          <p:cNvSpPr>
            <a:spLocks noGrp="1"/>
          </p:cNvSpPr>
          <p:nvPr>
            <p:ph type="sldNum" sz="quarter" idx="12"/>
          </p:nvPr>
        </p:nvSpPr>
        <p:spPr/>
        <p:txBody>
          <a:bodyPr/>
          <a:lstStyle/>
          <a:p>
            <a:fld id="{518C4000-D702-4A56-A840-A9686CEF0C25}" type="slidenum">
              <a:rPr lang="ta-IN" smtClean="0"/>
              <a:t>‹#›</a:t>
            </a:fld>
            <a:endParaRPr lang="ta-IN"/>
          </a:p>
        </p:txBody>
      </p:sp>
    </p:spTree>
    <p:extLst>
      <p:ext uri="{BB962C8B-B14F-4D97-AF65-F5344CB8AC3E}">
        <p14:creationId xmlns:p14="http://schemas.microsoft.com/office/powerpoint/2010/main" val="2096484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F8833-008A-4BD2-AAB7-E057A44E31CA}"/>
              </a:ext>
            </a:extLst>
          </p:cNvPr>
          <p:cNvSpPr>
            <a:spLocks noGrp="1"/>
          </p:cNvSpPr>
          <p:nvPr>
            <p:ph type="title"/>
          </p:nvPr>
        </p:nvSpPr>
        <p:spPr/>
        <p:txBody>
          <a:bodyPr/>
          <a:lstStyle/>
          <a:p>
            <a:r>
              <a:rPr lang="en-US"/>
              <a:t>Click to edit Master title style</a:t>
            </a:r>
            <a:endParaRPr lang="ta-IN"/>
          </a:p>
        </p:txBody>
      </p:sp>
      <p:sp>
        <p:nvSpPr>
          <p:cNvPr id="3" name="Vertical Text Placeholder 2">
            <a:extLst>
              <a:ext uri="{FF2B5EF4-FFF2-40B4-BE49-F238E27FC236}">
                <a16:creationId xmlns:a16="http://schemas.microsoft.com/office/drawing/2014/main" id="{47B830F9-563D-4D83-8D15-6180CCE1E9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41F2CAFA-D551-4074-97C1-4B5857251902}"/>
              </a:ext>
            </a:extLst>
          </p:cNvPr>
          <p:cNvSpPr>
            <a:spLocks noGrp="1"/>
          </p:cNvSpPr>
          <p:nvPr>
            <p:ph type="dt" sz="half" idx="10"/>
          </p:nvPr>
        </p:nvSpPr>
        <p:spPr/>
        <p:txBody>
          <a:bodyPr/>
          <a:lstStyle/>
          <a:p>
            <a:fld id="{CDEDD368-9D6E-44CF-8B3E-6E196739EE92}" type="datetimeFigureOut">
              <a:rPr lang="ta-IN" smtClean="0"/>
              <a:t>05-10-2020</a:t>
            </a:fld>
            <a:endParaRPr lang="ta-IN"/>
          </a:p>
        </p:txBody>
      </p:sp>
      <p:sp>
        <p:nvSpPr>
          <p:cNvPr id="5" name="Footer Placeholder 4">
            <a:extLst>
              <a:ext uri="{FF2B5EF4-FFF2-40B4-BE49-F238E27FC236}">
                <a16:creationId xmlns:a16="http://schemas.microsoft.com/office/drawing/2014/main" id="{460D3FEB-A56B-4092-A9B7-42CB5DC0E97A}"/>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85B187A2-44BB-455F-9C69-77DD4EA9CB19}"/>
              </a:ext>
            </a:extLst>
          </p:cNvPr>
          <p:cNvSpPr>
            <a:spLocks noGrp="1"/>
          </p:cNvSpPr>
          <p:nvPr>
            <p:ph type="sldNum" sz="quarter" idx="12"/>
          </p:nvPr>
        </p:nvSpPr>
        <p:spPr/>
        <p:txBody>
          <a:bodyPr/>
          <a:lstStyle/>
          <a:p>
            <a:fld id="{518C4000-D702-4A56-A840-A9686CEF0C25}" type="slidenum">
              <a:rPr lang="ta-IN" smtClean="0"/>
              <a:t>‹#›</a:t>
            </a:fld>
            <a:endParaRPr lang="ta-IN"/>
          </a:p>
        </p:txBody>
      </p:sp>
    </p:spTree>
    <p:extLst>
      <p:ext uri="{BB962C8B-B14F-4D97-AF65-F5344CB8AC3E}">
        <p14:creationId xmlns:p14="http://schemas.microsoft.com/office/powerpoint/2010/main" val="200829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6BD6D7-C688-48F2-B14B-CBF86748F8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a-IN"/>
          </a:p>
        </p:txBody>
      </p:sp>
      <p:sp>
        <p:nvSpPr>
          <p:cNvPr id="3" name="Vertical Text Placeholder 2">
            <a:extLst>
              <a:ext uri="{FF2B5EF4-FFF2-40B4-BE49-F238E27FC236}">
                <a16:creationId xmlns:a16="http://schemas.microsoft.com/office/drawing/2014/main" id="{5FF080B1-AD0B-4658-83F3-F0377EA15C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87777F0B-BFED-43B6-969C-CC4158E00221}"/>
              </a:ext>
            </a:extLst>
          </p:cNvPr>
          <p:cNvSpPr>
            <a:spLocks noGrp="1"/>
          </p:cNvSpPr>
          <p:nvPr>
            <p:ph type="dt" sz="half" idx="10"/>
          </p:nvPr>
        </p:nvSpPr>
        <p:spPr/>
        <p:txBody>
          <a:bodyPr/>
          <a:lstStyle/>
          <a:p>
            <a:fld id="{CDEDD368-9D6E-44CF-8B3E-6E196739EE92}" type="datetimeFigureOut">
              <a:rPr lang="ta-IN" smtClean="0"/>
              <a:t>05-10-2020</a:t>
            </a:fld>
            <a:endParaRPr lang="ta-IN"/>
          </a:p>
        </p:txBody>
      </p:sp>
      <p:sp>
        <p:nvSpPr>
          <p:cNvPr id="5" name="Footer Placeholder 4">
            <a:extLst>
              <a:ext uri="{FF2B5EF4-FFF2-40B4-BE49-F238E27FC236}">
                <a16:creationId xmlns:a16="http://schemas.microsoft.com/office/drawing/2014/main" id="{6AE6898C-1A25-4A6B-9D5E-87936F4F8587}"/>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9E223F1A-D547-438E-93AD-A91F23D57F7B}"/>
              </a:ext>
            </a:extLst>
          </p:cNvPr>
          <p:cNvSpPr>
            <a:spLocks noGrp="1"/>
          </p:cNvSpPr>
          <p:nvPr>
            <p:ph type="sldNum" sz="quarter" idx="12"/>
          </p:nvPr>
        </p:nvSpPr>
        <p:spPr/>
        <p:txBody>
          <a:bodyPr/>
          <a:lstStyle/>
          <a:p>
            <a:fld id="{518C4000-D702-4A56-A840-A9686CEF0C25}" type="slidenum">
              <a:rPr lang="ta-IN" smtClean="0"/>
              <a:t>‹#›</a:t>
            </a:fld>
            <a:endParaRPr lang="ta-IN"/>
          </a:p>
        </p:txBody>
      </p:sp>
    </p:spTree>
    <p:extLst>
      <p:ext uri="{BB962C8B-B14F-4D97-AF65-F5344CB8AC3E}">
        <p14:creationId xmlns:p14="http://schemas.microsoft.com/office/powerpoint/2010/main" val="3088958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5958C-BE25-4D79-AFA6-E8EA309D22BA}"/>
              </a:ext>
            </a:extLst>
          </p:cNvPr>
          <p:cNvSpPr>
            <a:spLocks noGrp="1"/>
          </p:cNvSpPr>
          <p:nvPr>
            <p:ph type="title"/>
          </p:nvPr>
        </p:nvSpPr>
        <p:spPr/>
        <p:txBody>
          <a:bodyPr/>
          <a:lstStyle/>
          <a:p>
            <a:r>
              <a:rPr lang="en-US"/>
              <a:t>Click to edit Master title style</a:t>
            </a:r>
            <a:endParaRPr lang="ta-IN"/>
          </a:p>
        </p:txBody>
      </p:sp>
      <p:sp>
        <p:nvSpPr>
          <p:cNvPr id="3" name="Content Placeholder 2">
            <a:extLst>
              <a:ext uri="{FF2B5EF4-FFF2-40B4-BE49-F238E27FC236}">
                <a16:creationId xmlns:a16="http://schemas.microsoft.com/office/drawing/2014/main" id="{44F66EFA-8A00-4061-A4B3-3EFF340EB5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373E7053-8479-4783-B63A-1ADFF60AF5D4}"/>
              </a:ext>
            </a:extLst>
          </p:cNvPr>
          <p:cNvSpPr>
            <a:spLocks noGrp="1"/>
          </p:cNvSpPr>
          <p:nvPr>
            <p:ph type="dt" sz="half" idx="10"/>
          </p:nvPr>
        </p:nvSpPr>
        <p:spPr/>
        <p:txBody>
          <a:bodyPr/>
          <a:lstStyle/>
          <a:p>
            <a:fld id="{CDEDD368-9D6E-44CF-8B3E-6E196739EE92}" type="datetimeFigureOut">
              <a:rPr lang="ta-IN" smtClean="0"/>
              <a:t>05-10-2020</a:t>
            </a:fld>
            <a:endParaRPr lang="ta-IN"/>
          </a:p>
        </p:txBody>
      </p:sp>
      <p:sp>
        <p:nvSpPr>
          <p:cNvPr id="5" name="Footer Placeholder 4">
            <a:extLst>
              <a:ext uri="{FF2B5EF4-FFF2-40B4-BE49-F238E27FC236}">
                <a16:creationId xmlns:a16="http://schemas.microsoft.com/office/drawing/2014/main" id="{006D61D1-E730-4284-8F72-A30138188885}"/>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57CB0247-E3DD-4688-9B51-C1EB1B844D0E}"/>
              </a:ext>
            </a:extLst>
          </p:cNvPr>
          <p:cNvSpPr>
            <a:spLocks noGrp="1"/>
          </p:cNvSpPr>
          <p:nvPr>
            <p:ph type="sldNum" sz="quarter" idx="12"/>
          </p:nvPr>
        </p:nvSpPr>
        <p:spPr/>
        <p:txBody>
          <a:bodyPr/>
          <a:lstStyle/>
          <a:p>
            <a:fld id="{518C4000-D702-4A56-A840-A9686CEF0C25}" type="slidenum">
              <a:rPr lang="ta-IN" smtClean="0"/>
              <a:t>‹#›</a:t>
            </a:fld>
            <a:endParaRPr lang="ta-IN"/>
          </a:p>
        </p:txBody>
      </p:sp>
    </p:spTree>
    <p:extLst>
      <p:ext uri="{BB962C8B-B14F-4D97-AF65-F5344CB8AC3E}">
        <p14:creationId xmlns:p14="http://schemas.microsoft.com/office/powerpoint/2010/main" val="2485966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B798D-7D5A-4D03-B299-CACCAE6093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a-IN"/>
          </a:p>
        </p:txBody>
      </p:sp>
      <p:sp>
        <p:nvSpPr>
          <p:cNvPr id="3" name="Text Placeholder 2">
            <a:extLst>
              <a:ext uri="{FF2B5EF4-FFF2-40B4-BE49-F238E27FC236}">
                <a16:creationId xmlns:a16="http://schemas.microsoft.com/office/drawing/2014/main" id="{7D91B9C1-6460-481D-BB20-ACA3549215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EFFA43-2CCF-4795-B577-638C011AA7D3}"/>
              </a:ext>
            </a:extLst>
          </p:cNvPr>
          <p:cNvSpPr>
            <a:spLocks noGrp="1"/>
          </p:cNvSpPr>
          <p:nvPr>
            <p:ph type="dt" sz="half" idx="10"/>
          </p:nvPr>
        </p:nvSpPr>
        <p:spPr/>
        <p:txBody>
          <a:bodyPr/>
          <a:lstStyle/>
          <a:p>
            <a:fld id="{CDEDD368-9D6E-44CF-8B3E-6E196739EE92}" type="datetimeFigureOut">
              <a:rPr lang="ta-IN" smtClean="0"/>
              <a:t>05-10-2020</a:t>
            </a:fld>
            <a:endParaRPr lang="ta-IN"/>
          </a:p>
        </p:txBody>
      </p:sp>
      <p:sp>
        <p:nvSpPr>
          <p:cNvPr id="5" name="Footer Placeholder 4">
            <a:extLst>
              <a:ext uri="{FF2B5EF4-FFF2-40B4-BE49-F238E27FC236}">
                <a16:creationId xmlns:a16="http://schemas.microsoft.com/office/drawing/2014/main" id="{91246CF8-B007-46E9-B366-B050E742286E}"/>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95CF8D01-725A-4AC4-AEA3-FEA59EB33A93}"/>
              </a:ext>
            </a:extLst>
          </p:cNvPr>
          <p:cNvSpPr>
            <a:spLocks noGrp="1"/>
          </p:cNvSpPr>
          <p:nvPr>
            <p:ph type="sldNum" sz="quarter" idx="12"/>
          </p:nvPr>
        </p:nvSpPr>
        <p:spPr/>
        <p:txBody>
          <a:bodyPr/>
          <a:lstStyle/>
          <a:p>
            <a:fld id="{518C4000-D702-4A56-A840-A9686CEF0C25}" type="slidenum">
              <a:rPr lang="ta-IN" smtClean="0"/>
              <a:t>‹#›</a:t>
            </a:fld>
            <a:endParaRPr lang="ta-IN"/>
          </a:p>
        </p:txBody>
      </p:sp>
    </p:spTree>
    <p:extLst>
      <p:ext uri="{BB962C8B-B14F-4D97-AF65-F5344CB8AC3E}">
        <p14:creationId xmlns:p14="http://schemas.microsoft.com/office/powerpoint/2010/main" val="940940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01D7-9758-4BB1-8124-1A60B3F5E14F}"/>
              </a:ext>
            </a:extLst>
          </p:cNvPr>
          <p:cNvSpPr>
            <a:spLocks noGrp="1"/>
          </p:cNvSpPr>
          <p:nvPr>
            <p:ph type="title"/>
          </p:nvPr>
        </p:nvSpPr>
        <p:spPr/>
        <p:txBody>
          <a:bodyPr/>
          <a:lstStyle/>
          <a:p>
            <a:r>
              <a:rPr lang="en-US"/>
              <a:t>Click to edit Master title style</a:t>
            </a:r>
            <a:endParaRPr lang="ta-IN"/>
          </a:p>
        </p:txBody>
      </p:sp>
      <p:sp>
        <p:nvSpPr>
          <p:cNvPr id="3" name="Content Placeholder 2">
            <a:extLst>
              <a:ext uri="{FF2B5EF4-FFF2-40B4-BE49-F238E27FC236}">
                <a16:creationId xmlns:a16="http://schemas.microsoft.com/office/drawing/2014/main" id="{1BD33515-AF8C-4C66-984F-C5C3CBEE4C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Content Placeholder 3">
            <a:extLst>
              <a:ext uri="{FF2B5EF4-FFF2-40B4-BE49-F238E27FC236}">
                <a16:creationId xmlns:a16="http://schemas.microsoft.com/office/drawing/2014/main" id="{268DF64B-5857-46D4-BD3B-E62DD97204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5" name="Date Placeholder 4">
            <a:extLst>
              <a:ext uri="{FF2B5EF4-FFF2-40B4-BE49-F238E27FC236}">
                <a16:creationId xmlns:a16="http://schemas.microsoft.com/office/drawing/2014/main" id="{21122231-C470-46F9-9536-A325DBBF959C}"/>
              </a:ext>
            </a:extLst>
          </p:cNvPr>
          <p:cNvSpPr>
            <a:spLocks noGrp="1"/>
          </p:cNvSpPr>
          <p:nvPr>
            <p:ph type="dt" sz="half" idx="10"/>
          </p:nvPr>
        </p:nvSpPr>
        <p:spPr/>
        <p:txBody>
          <a:bodyPr/>
          <a:lstStyle/>
          <a:p>
            <a:fld id="{CDEDD368-9D6E-44CF-8B3E-6E196739EE92}" type="datetimeFigureOut">
              <a:rPr lang="ta-IN" smtClean="0"/>
              <a:t>05-10-2020</a:t>
            </a:fld>
            <a:endParaRPr lang="ta-IN"/>
          </a:p>
        </p:txBody>
      </p:sp>
      <p:sp>
        <p:nvSpPr>
          <p:cNvPr id="6" name="Footer Placeholder 5">
            <a:extLst>
              <a:ext uri="{FF2B5EF4-FFF2-40B4-BE49-F238E27FC236}">
                <a16:creationId xmlns:a16="http://schemas.microsoft.com/office/drawing/2014/main" id="{5A89E1EA-2ECE-474B-96A2-61FC2E5FB772}"/>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20752862-44EB-4FE7-864E-3F3844AB8DAF}"/>
              </a:ext>
            </a:extLst>
          </p:cNvPr>
          <p:cNvSpPr>
            <a:spLocks noGrp="1"/>
          </p:cNvSpPr>
          <p:nvPr>
            <p:ph type="sldNum" sz="quarter" idx="12"/>
          </p:nvPr>
        </p:nvSpPr>
        <p:spPr/>
        <p:txBody>
          <a:bodyPr/>
          <a:lstStyle/>
          <a:p>
            <a:fld id="{518C4000-D702-4A56-A840-A9686CEF0C25}" type="slidenum">
              <a:rPr lang="ta-IN" smtClean="0"/>
              <a:t>‹#›</a:t>
            </a:fld>
            <a:endParaRPr lang="ta-IN"/>
          </a:p>
        </p:txBody>
      </p:sp>
    </p:spTree>
    <p:extLst>
      <p:ext uri="{BB962C8B-B14F-4D97-AF65-F5344CB8AC3E}">
        <p14:creationId xmlns:p14="http://schemas.microsoft.com/office/powerpoint/2010/main" val="4020352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0A9E7-E257-43BD-BB76-CDAA1C506606}"/>
              </a:ext>
            </a:extLst>
          </p:cNvPr>
          <p:cNvSpPr>
            <a:spLocks noGrp="1"/>
          </p:cNvSpPr>
          <p:nvPr>
            <p:ph type="title"/>
          </p:nvPr>
        </p:nvSpPr>
        <p:spPr>
          <a:xfrm>
            <a:off x="839788" y="365125"/>
            <a:ext cx="10515600" cy="1325563"/>
          </a:xfrm>
        </p:spPr>
        <p:txBody>
          <a:bodyPr/>
          <a:lstStyle/>
          <a:p>
            <a:r>
              <a:rPr lang="en-US"/>
              <a:t>Click to edit Master title style</a:t>
            </a:r>
            <a:endParaRPr lang="ta-IN"/>
          </a:p>
        </p:txBody>
      </p:sp>
      <p:sp>
        <p:nvSpPr>
          <p:cNvPr id="3" name="Text Placeholder 2">
            <a:extLst>
              <a:ext uri="{FF2B5EF4-FFF2-40B4-BE49-F238E27FC236}">
                <a16:creationId xmlns:a16="http://schemas.microsoft.com/office/drawing/2014/main" id="{8DBF87C6-09B7-444E-B5D2-2CE5EE545F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793694-E179-4B3B-95A2-7F78DA3B3E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5" name="Text Placeholder 4">
            <a:extLst>
              <a:ext uri="{FF2B5EF4-FFF2-40B4-BE49-F238E27FC236}">
                <a16:creationId xmlns:a16="http://schemas.microsoft.com/office/drawing/2014/main" id="{99B98B8F-4A4E-4F3C-8FE9-E5D7FB4B4B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392BA6-125B-4A95-AA86-9861109263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7" name="Date Placeholder 6">
            <a:extLst>
              <a:ext uri="{FF2B5EF4-FFF2-40B4-BE49-F238E27FC236}">
                <a16:creationId xmlns:a16="http://schemas.microsoft.com/office/drawing/2014/main" id="{77CC279F-4749-45E9-83C5-120A102C70EB}"/>
              </a:ext>
            </a:extLst>
          </p:cNvPr>
          <p:cNvSpPr>
            <a:spLocks noGrp="1"/>
          </p:cNvSpPr>
          <p:nvPr>
            <p:ph type="dt" sz="half" idx="10"/>
          </p:nvPr>
        </p:nvSpPr>
        <p:spPr/>
        <p:txBody>
          <a:bodyPr/>
          <a:lstStyle/>
          <a:p>
            <a:fld id="{CDEDD368-9D6E-44CF-8B3E-6E196739EE92}" type="datetimeFigureOut">
              <a:rPr lang="ta-IN" smtClean="0"/>
              <a:t>05-10-2020</a:t>
            </a:fld>
            <a:endParaRPr lang="ta-IN"/>
          </a:p>
        </p:txBody>
      </p:sp>
      <p:sp>
        <p:nvSpPr>
          <p:cNvPr id="8" name="Footer Placeholder 7">
            <a:extLst>
              <a:ext uri="{FF2B5EF4-FFF2-40B4-BE49-F238E27FC236}">
                <a16:creationId xmlns:a16="http://schemas.microsoft.com/office/drawing/2014/main" id="{B739D022-7AEB-44AD-9845-516163777EB7}"/>
              </a:ext>
            </a:extLst>
          </p:cNvPr>
          <p:cNvSpPr>
            <a:spLocks noGrp="1"/>
          </p:cNvSpPr>
          <p:nvPr>
            <p:ph type="ftr" sz="quarter" idx="11"/>
          </p:nvPr>
        </p:nvSpPr>
        <p:spPr/>
        <p:txBody>
          <a:bodyPr/>
          <a:lstStyle/>
          <a:p>
            <a:endParaRPr lang="ta-IN"/>
          </a:p>
        </p:txBody>
      </p:sp>
      <p:sp>
        <p:nvSpPr>
          <p:cNvPr id="9" name="Slide Number Placeholder 8">
            <a:extLst>
              <a:ext uri="{FF2B5EF4-FFF2-40B4-BE49-F238E27FC236}">
                <a16:creationId xmlns:a16="http://schemas.microsoft.com/office/drawing/2014/main" id="{275D0FE3-56E2-4B9A-9909-F5D0E56F8DD1}"/>
              </a:ext>
            </a:extLst>
          </p:cNvPr>
          <p:cNvSpPr>
            <a:spLocks noGrp="1"/>
          </p:cNvSpPr>
          <p:nvPr>
            <p:ph type="sldNum" sz="quarter" idx="12"/>
          </p:nvPr>
        </p:nvSpPr>
        <p:spPr/>
        <p:txBody>
          <a:bodyPr/>
          <a:lstStyle/>
          <a:p>
            <a:fld id="{518C4000-D702-4A56-A840-A9686CEF0C25}" type="slidenum">
              <a:rPr lang="ta-IN" smtClean="0"/>
              <a:t>‹#›</a:t>
            </a:fld>
            <a:endParaRPr lang="ta-IN"/>
          </a:p>
        </p:txBody>
      </p:sp>
    </p:spTree>
    <p:extLst>
      <p:ext uri="{BB962C8B-B14F-4D97-AF65-F5344CB8AC3E}">
        <p14:creationId xmlns:p14="http://schemas.microsoft.com/office/powerpoint/2010/main" val="576023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C8EFF-D72C-4FA2-8580-8181FEC0482A}"/>
              </a:ext>
            </a:extLst>
          </p:cNvPr>
          <p:cNvSpPr>
            <a:spLocks noGrp="1"/>
          </p:cNvSpPr>
          <p:nvPr>
            <p:ph type="title"/>
          </p:nvPr>
        </p:nvSpPr>
        <p:spPr/>
        <p:txBody>
          <a:bodyPr/>
          <a:lstStyle/>
          <a:p>
            <a:r>
              <a:rPr lang="en-US"/>
              <a:t>Click to edit Master title style</a:t>
            </a:r>
            <a:endParaRPr lang="ta-IN"/>
          </a:p>
        </p:txBody>
      </p:sp>
      <p:sp>
        <p:nvSpPr>
          <p:cNvPr id="3" name="Date Placeholder 2">
            <a:extLst>
              <a:ext uri="{FF2B5EF4-FFF2-40B4-BE49-F238E27FC236}">
                <a16:creationId xmlns:a16="http://schemas.microsoft.com/office/drawing/2014/main" id="{175859F1-813C-4222-9634-DFA62AB82306}"/>
              </a:ext>
            </a:extLst>
          </p:cNvPr>
          <p:cNvSpPr>
            <a:spLocks noGrp="1"/>
          </p:cNvSpPr>
          <p:nvPr>
            <p:ph type="dt" sz="half" idx="10"/>
          </p:nvPr>
        </p:nvSpPr>
        <p:spPr/>
        <p:txBody>
          <a:bodyPr/>
          <a:lstStyle/>
          <a:p>
            <a:fld id="{CDEDD368-9D6E-44CF-8B3E-6E196739EE92}" type="datetimeFigureOut">
              <a:rPr lang="ta-IN" smtClean="0"/>
              <a:t>05-10-2020</a:t>
            </a:fld>
            <a:endParaRPr lang="ta-IN"/>
          </a:p>
        </p:txBody>
      </p:sp>
      <p:sp>
        <p:nvSpPr>
          <p:cNvPr id="4" name="Footer Placeholder 3">
            <a:extLst>
              <a:ext uri="{FF2B5EF4-FFF2-40B4-BE49-F238E27FC236}">
                <a16:creationId xmlns:a16="http://schemas.microsoft.com/office/drawing/2014/main" id="{7BC411E0-BA62-4CC6-B8BE-CE281A4251E7}"/>
              </a:ext>
            </a:extLst>
          </p:cNvPr>
          <p:cNvSpPr>
            <a:spLocks noGrp="1"/>
          </p:cNvSpPr>
          <p:nvPr>
            <p:ph type="ftr" sz="quarter" idx="11"/>
          </p:nvPr>
        </p:nvSpPr>
        <p:spPr/>
        <p:txBody>
          <a:bodyPr/>
          <a:lstStyle/>
          <a:p>
            <a:endParaRPr lang="ta-IN"/>
          </a:p>
        </p:txBody>
      </p:sp>
      <p:sp>
        <p:nvSpPr>
          <p:cNvPr id="5" name="Slide Number Placeholder 4">
            <a:extLst>
              <a:ext uri="{FF2B5EF4-FFF2-40B4-BE49-F238E27FC236}">
                <a16:creationId xmlns:a16="http://schemas.microsoft.com/office/drawing/2014/main" id="{97FD446F-999A-480E-AE60-0A35DFA7D3DA}"/>
              </a:ext>
            </a:extLst>
          </p:cNvPr>
          <p:cNvSpPr>
            <a:spLocks noGrp="1"/>
          </p:cNvSpPr>
          <p:nvPr>
            <p:ph type="sldNum" sz="quarter" idx="12"/>
          </p:nvPr>
        </p:nvSpPr>
        <p:spPr/>
        <p:txBody>
          <a:bodyPr/>
          <a:lstStyle/>
          <a:p>
            <a:fld id="{518C4000-D702-4A56-A840-A9686CEF0C25}" type="slidenum">
              <a:rPr lang="ta-IN" smtClean="0"/>
              <a:t>‹#›</a:t>
            </a:fld>
            <a:endParaRPr lang="ta-IN"/>
          </a:p>
        </p:txBody>
      </p:sp>
    </p:spTree>
    <p:extLst>
      <p:ext uri="{BB962C8B-B14F-4D97-AF65-F5344CB8AC3E}">
        <p14:creationId xmlns:p14="http://schemas.microsoft.com/office/powerpoint/2010/main" val="176350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B69BD4-EBBF-4E42-97D0-E6C1AF7A968C}"/>
              </a:ext>
            </a:extLst>
          </p:cNvPr>
          <p:cNvSpPr>
            <a:spLocks noGrp="1"/>
          </p:cNvSpPr>
          <p:nvPr>
            <p:ph type="dt" sz="half" idx="10"/>
          </p:nvPr>
        </p:nvSpPr>
        <p:spPr/>
        <p:txBody>
          <a:bodyPr/>
          <a:lstStyle/>
          <a:p>
            <a:fld id="{CDEDD368-9D6E-44CF-8B3E-6E196739EE92}" type="datetimeFigureOut">
              <a:rPr lang="ta-IN" smtClean="0"/>
              <a:t>05-10-2020</a:t>
            </a:fld>
            <a:endParaRPr lang="ta-IN"/>
          </a:p>
        </p:txBody>
      </p:sp>
      <p:sp>
        <p:nvSpPr>
          <p:cNvPr id="3" name="Footer Placeholder 2">
            <a:extLst>
              <a:ext uri="{FF2B5EF4-FFF2-40B4-BE49-F238E27FC236}">
                <a16:creationId xmlns:a16="http://schemas.microsoft.com/office/drawing/2014/main" id="{71CDEC32-7AAD-49E8-9A76-0923347E1F6A}"/>
              </a:ext>
            </a:extLst>
          </p:cNvPr>
          <p:cNvSpPr>
            <a:spLocks noGrp="1"/>
          </p:cNvSpPr>
          <p:nvPr>
            <p:ph type="ftr" sz="quarter" idx="11"/>
          </p:nvPr>
        </p:nvSpPr>
        <p:spPr/>
        <p:txBody>
          <a:bodyPr/>
          <a:lstStyle/>
          <a:p>
            <a:endParaRPr lang="ta-IN"/>
          </a:p>
        </p:txBody>
      </p:sp>
      <p:sp>
        <p:nvSpPr>
          <p:cNvPr id="4" name="Slide Number Placeholder 3">
            <a:extLst>
              <a:ext uri="{FF2B5EF4-FFF2-40B4-BE49-F238E27FC236}">
                <a16:creationId xmlns:a16="http://schemas.microsoft.com/office/drawing/2014/main" id="{F19EE804-3E6B-4728-A2C7-82351C0D0AA9}"/>
              </a:ext>
            </a:extLst>
          </p:cNvPr>
          <p:cNvSpPr>
            <a:spLocks noGrp="1"/>
          </p:cNvSpPr>
          <p:nvPr>
            <p:ph type="sldNum" sz="quarter" idx="12"/>
          </p:nvPr>
        </p:nvSpPr>
        <p:spPr/>
        <p:txBody>
          <a:bodyPr/>
          <a:lstStyle/>
          <a:p>
            <a:fld id="{518C4000-D702-4A56-A840-A9686CEF0C25}" type="slidenum">
              <a:rPr lang="ta-IN" smtClean="0"/>
              <a:t>‹#›</a:t>
            </a:fld>
            <a:endParaRPr lang="ta-IN"/>
          </a:p>
        </p:txBody>
      </p:sp>
    </p:spTree>
    <p:extLst>
      <p:ext uri="{BB962C8B-B14F-4D97-AF65-F5344CB8AC3E}">
        <p14:creationId xmlns:p14="http://schemas.microsoft.com/office/powerpoint/2010/main" val="356114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8D4D5-8747-4ECA-8BE9-4E20B5FFA5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a-IN"/>
          </a:p>
        </p:txBody>
      </p:sp>
      <p:sp>
        <p:nvSpPr>
          <p:cNvPr id="3" name="Content Placeholder 2">
            <a:extLst>
              <a:ext uri="{FF2B5EF4-FFF2-40B4-BE49-F238E27FC236}">
                <a16:creationId xmlns:a16="http://schemas.microsoft.com/office/drawing/2014/main" id="{19B2CB7F-3D37-45F2-BD23-0F72EA04E0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Text Placeholder 3">
            <a:extLst>
              <a:ext uri="{FF2B5EF4-FFF2-40B4-BE49-F238E27FC236}">
                <a16:creationId xmlns:a16="http://schemas.microsoft.com/office/drawing/2014/main" id="{920C268D-EFD8-4C28-88F2-4FA5A628E3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40C31F-1F51-4F27-ABA8-824441D669C7}"/>
              </a:ext>
            </a:extLst>
          </p:cNvPr>
          <p:cNvSpPr>
            <a:spLocks noGrp="1"/>
          </p:cNvSpPr>
          <p:nvPr>
            <p:ph type="dt" sz="half" idx="10"/>
          </p:nvPr>
        </p:nvSpPr>
        <p:spPr/>
        <p:txBody>
          <a:bodyPr/>
          <a:lstStyle/>
          <a:p>
            <a:fld id="{CDEDD368-9D6E-44CF-8B3E-6E196739EE92}" type="datetimeFigureOut">
              <a:rPr lang="ta-IN" smtClean="0"/>
              <a:t>05-10-2020</a:t>
            </a:fld>
            <a:endParaRPr lang="ta-IN"/>
          </a:p>
        </p:txBody>
      </p:sp>
      <p:sp>
        <p:nvSpPr>
          <p:cNvPr id="6" name="Footer Placeholder 5">
            <a:extLst>
              <a:ext uri="{FF2B5EF4-FFF2-40B4-BE49-F238E27FC236}">
                <a16:creationId xmlns:a16="http://schemas.microsoft.com/office/drawing/2014/main" id="{6002641C-D514-4617-931E-4FA765780A47}"/>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E8107575-54A3-49DF-930D-46CA7899F560}"/>
              </a:ext>
            </a:extLst>
          </p:cNvPr>
          <p:cNvSpPr>
            <a:spLocks noGrp="1"/>
          </p:cNvSpPr>
          <p:nvPr>
            <p:ph type="sldNum" sz="quarter" idx="12"/>
          </p:nvPr>
        </p:nvSpPr>
        <p:spPr/>
        <p:txBody>
          <a:bodyPr/>
          <a:lstStyle/>
          <a:p>
            <a:fld id="{518C4000-D702-4A56-A840-A9686CEF0C25}" type="slidenum">
              <a:rPr lang="ta-IN" smtClean="0"/>
              <a:t>‹#›</a:t>
            </a:fld>
            <a:endParaRPr lang="ta-IN"/>
          </a:p>
        </p:txBody>
      </p:sp>
    </p:spTree>
    <p:extLst>
      <p:ext uri="{BB962C8B-B14F-4D97-AF65-F5344CB8AC3E}">
        <p14:creationId xmlns:p14="http://schemas.microsoft.com/office/powerpoint/2010/main" val="512475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233E8-56B7-488B-A1BD-3D6FFCC5EB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a-IN"/>
          </a:p>
        </p:txBody>
      </p:sp>
      <p:sp>
        <p:nvSpPr>
          <p:cNvPr id="3" name="Picture Placeholder 2">
            <a:extLst>
              <a:ext uri="{FF2B5EF4-FFF2-40B4-BE49-F238E27FC236}">
                <a16:creationId xmlns:a16="http://schemas.microsoft.com/office/drawing/2014/main" id="{65672DF8-FED1-4DBF-9626-683DF41D54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a-IN"/>
          </a:p>
        </p:txBody>
      </p:sp>
      <p:sp>
        <p:nvSpPr>
          <p:cNvPr id="4" name="Text Placeholder 3">
            <a:extLst>
              <a:ext uri="{FF2B5EF4-FFF2-40B4-BE49-F238E27FC236}">
                <a16:creationId xmlns:a16="http://schemas.microsoft.com/office/drawing/2014/main" id="{AA80648B-6466-43E1-B67E-4C9406F2E7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16A755-022E-48FE-BCF1-CBE77FB09385}"/>
              </a:ext>
            </a:extLst>
          </p:cNvPr>
          <p:cNvSpPr>
            <a:spLocks noGrp="1"/>
          </p:cNvSpPr>
          <p:nvPr>
            <p:ph type="dt" sz="half" idx="10"/>
          </p:nvPr>
        </p:nvSpPr>
        <p:spPr/>
        <p:txBody>
          <a:bodyPr/>
          <a:lstStyle/>
          <a:p>
            <a:fld id="{CDEDD368-9D6E-44CF-8B3E-6E196739EE92}" type="datetimeFigureOut">
              <a:rPr lang="ta-IN" smtClean="0"/>
              <a:t>05-10-2020</a:t>
            </a:fld>
            <a:endParaRPr lang="ta-IN"/>
          </a:p>
        </p:txBody>
      </p:sp>
      <p:sp>
        <p:nvSpPr>
          <p:cNvPr id="6" name="Footer Placeholder 5">
            <a:extLst>
              <a:ext uri="{FF2B5EF4-FFF2-40B4-BE49-F238E27FC236}">
                <a16:creationId xmlns:a16="http://schemas.microsoft.com/office/drawing/2014/main" id="{CFCF4E1C-4E70-48E4-B01B-28156B3B84C4}"/>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E5846E50-2B72-4E85-9203-EE72E661AFC2}"/>
              </a:ext>
            </a:extLst>
          </p:cNvPr>
          <p:cNvSpPr>
            <a:spLocks noGrp="1"/>
          </p:cNvSpPr>
          <p:nvPr>
            <p:ph type="sldNum" sz="quarter" idx="12"/>
          </p:nvPr>
        </p:nvSpPr>
        <p:spPr/>
        <p:txBody>
          <a:bodyPr/>
          <a:lstStyle/>
          <a:p>
            <a:fld id="{518C4000-D702-4A56-A840-A9686CEF0C25}" type="slidenum">
              <a:rPr lang="ta-IN" smtClean="0"/>
              <a:t>‹#›</a:t>
            </a:fld>
            <a:endParaRPr lang="ta-IN"/>
          </a:p>
        </p:txBody>
      </p:sp>
    </p:spTree>
    <p:extLst>
      <p:ext uri="{BB962C8B-B14F-4D97-AF65-F5344CB8AC3E}">
        <p14:creationId xmlns:p14="http://schemas.microsoft.com/office/powerpoint/2010/main" val="3297112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9D713D-A637-4856-958A-2D1804B70B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a-IN"/>
          </a:p>
        </p:txBody>
      </p:sp>
      <p:sp>
        <p:nvSpPr>
          <p:cNvPr id="3" name="Text Placeholder 2">
            <a:extLst>
              <a:ext uri="{FF2B5EF4-FFF2-40B4-BE49-F238E27FC236}">
                <a16:creationId xmlns:a16="http://schemas.microsoft.com/office/drawing/2014/main" id="{77CE9B05-4AFA-4823-B675-76D902658E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0D9E7F0A-CE46-4A80-8BA8-EB4408AFA3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EDD368-9D6E-44CF-8B3E-6E196739EE92}" type="datetimeFigureOut">
              <a:rPr lang="ta-IN" smtClean="0"/>
              <a:t>05-10-2020</a:t>
            </a:fld>
            <a:endParaRPr lang="ta-IN"/>
          </a:p>
        </p:txBody>
      </p:sp>
      <p:sp>
        <p:nvSpPr>
          <p:cNvPr id="5" name="Footer Placeholder 4">
            <a:extLst>
              <a:ext uri="{FF2B5EF4-FFF2-40B4-BE49-F238E27FC236}">
                <a16:creationId xmlns:a16="http://schemas.microsoft.com/office/drawing/2014/main" id="{266A5B59-21FE-4595-ACC9-C33DAD2E1D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a-IN"/>
          </a:p>
        </p:txBody>
      </p:sp>
      <p:sp>
        <p:nvSpPr>
          <p:cNvPr id="6" name="Slide Number Placeholder 5">
            <a:extLst>
              <a:ext uri="{FF2B5EF4-FFF2-40B4-BE49-F238E27FC236}">
                <a16:creationId xmlns:a16="http://schemas.microsoft.com/office/drawing/2014/main" id="{55A94E6B-8E8F-437A-969E-1697FCADE6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C4000-D702-4A56-A840-A9686CEF0C25}" type="slidenum">
              <a:rPr lang="ta-IN" smtClean="0"/>
              <a:t>‹#›</a:t>
            </a:fld>
            <a:endParaRPr lang="ta-IN"/>
          </a:p>
        </p:txBody>
      </p:sp>
    </p:spTree>
    <p:extLst>
      <p:ext uri="{BB962C8B-B14F-4D97-AF65-F5344CB8AC3E}">
        <p14:creationId xmlns:p14="http://schemas.microsoft.com/office/powerpoint/2010/main" val="1441456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42DED-9FB4-4016-9644-92B02F7250A5}"/>
              </a:ext>
            </a:extLst>
          </p:cNvPr>
          <p:cNvSpPr>
            <a:spLocks noGrp="1"/>
          </p:cNvSpPr>
          <p:nvPr>
            <p:ph type="title"/>
          </p:nvPr>
        </p:nvSpPr>
        <p:spPr/>
        <p:txBody>
          <a:bodyPr/>
          <a:lstStyle/>
          <a:p>
            <a:r>
              <a:rPr lang="en-IN" b="1" dirty="0"/>
              <a:t>Debugging</a:t>
            </a:r>
            <a:endParaRPr lang="ta-IN" b="1" dirty="0"/>
          </a:p>
        </p:txBody>
      </p:sp>
      <p:sp>
        <p:nvSpPr>
          <p:cNvPr id="3" name="Content Placeholder 2">
            <a:extLst>
              <a:ext uri="{FF2B5EF4-FFF2-40B4-BE49-F238E27FC236}">
                <a16:creationId xmlns:a16="http://schemas.microsoft.com/office/drawing/2014/main" id="{FCB355D7-D041-4D3E-8343-84604508B253}"/>
              </a:ext>
            </a:extLst>
          </p:cNvPr>
          <p:cNvSpPr>
            <a:spLocks noGrp="1"/>
          </p:cNvSpPr>
          <p:nvPr>
            <p:ph idx="1"/>
          </p:nvPr>
        </p:nvSpPr>
        <p:spPr/>
        <p:txBody>
          <a:bodyPr/>
          <a:lstStyle/>
          <a:p>
            <a:r>
              <a:rPr lang="en-US" dirty="0"/>
              <a:t>The process of identifying and removing errors from process.</a:t>
            </a:r>
          </a:p>
          <a:p>
            <a:r>
              <a:rPr lang="en-US" dirty="0"/>
              <a:t>Whenever an activity has errors, </a:t>
            </a:r>
            <a:r>
              <a:rPr lang="en-US" b="1" dirty="0"/>
              <a:t>UiPath</a:t>
            </a:r>
            <a:r>
              <a:rPr lang="en-US" dirty="0"/>
              <a:t> Workflow Designer notifies and gives you details about the issue encountered.</a:t>
            </a:r>
            <a:endParaRPr lang="en-US" b="1" dirty="0"/>
          </a:p>
          <a:p>
            <a:r>
              <a:rPr lang="en-US" dirty="0"/>
              <a:t>UiPath Studio comes with a debug component that helps find and locate problems easily in complex workflows. This is useful for viewing the execution of each activity to verify what data it gets and in checking if there are errors in producing outputs.</a:t>
            </a:r>
          </a:p>
          <a:p>
            <a:endParaRPr lang="ta-IN" dirty="0"/>
          </a:p>
        </p:txBody>
      </p:sp>
    </p:spTree>
    <p:extLst>
      <p:ext uri="{BB962C8B-B14F-4D97-AF65-F5344CB8AC3E}">
        <p14:creationId xmlns:p14="http://schemas.microsoft.com/office/powerpoint/2010/main" val="3255596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BACCA-1284-4A77-ACCF-03BD96D7E6DB}"/>
              </a:ext>
            </a:extLst>
          </p:cNvPr>
          <p:cNvSpPr>
            <a:spLocks noGrp="1"/>
          </p:cNvSpPr>
          <p:nvPr>
            <p:ph type="title"/>
          </p:nvPr>
        </p:nvSpPr>
        <p:spPr>
          <a:xfrm>
            <a:off x="838200" y="313754"/>
            <a:ext cx="10515600" cy="1325563"/>
          </a:xfrm>
        </p:spPr>
        <p:txBody>
          <a:bodyPr/>
          <a:lstStyle/>
          <a:p>
            <a:r>
              <a:rPr lang="en-US" dirty="0"/>
              <a:t>Quiz 06/10</a:t>
            </a:r>
            <a:endParaRPr lang="ta-IN" dirty="0"/>
          </a:p>
        </p:txBody>
      </p:sp>
      <p:pic>
        <p:nvPicPr>
          <p:cNvPr id="4" name="Content Placeholder 3">
            <a:extLst>
              <a:ext uri="{FF2B5EF4-FFF2-40B4-BE49-F238E27FC236}">
                <a16:creationId xmlns:a16="http://schemas.microsoft.com/office/drawing/2014/main" id="{075A8E1A-AE99-450E-A615-DF1E39079A95}"/>
              </a:ext>
            </a:extLst>
          </p:cNvPr>
          <p:cNvPicPr>
            <a:picLocks noGrp="1" noChangeAspect="1"/>
          </p:cNvPicPr>
          <p:nvPr>
            <p:ph idx="1"/>
          </p:nvPr>
        </p:nvPicPr>
        <p:blipFill>
          <a:blip r:embed="rId2"/>
          <a:stretch>
            <a:fillRect/>
          </a:stretch>
        </p:blipFill>
        <p:spPr>
          <a:xfrm>
            <a:off x="678094" y="1387011"/>
            <a:ext cx="7926285" cy="3646211"/>
          </a:xfrm>
          <a:prstGeom prst="rect">
            <a:avLst/>
          </a:prstGeom>
        </p:spPr>
      </p:pic>
    </p:spTree>
    <p:extLst>
      <p:ext uri="{BB962C8B-B14F-4D97-AF65-F5344CB8AC3E}">
        <p14:creationId xmlns:p14="http://schemas.microsoft.com/office/powerpoint/2010/main" val="3264612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4CF6-3A5B-41F0-820B-4D43DC2B1107}"/>
              </a:ext>
            </a:extLst>
          </p:cNvPr>
          <p:cNvSpPr>
            <a:spLocks noGrp="1"/>
          </p:cNvSpPr>
          <p:nvPr>
            <p:ph type="title"/>
          </p:nvPr>
        </p:nvSpPr>
        <p:spPr/>
        <p:txBody>
          <a:bodyPr/>
          <a:lstStyle/>
          <a:p>
            <a:r>
              <a:rPr lang="en-US" dirty="0"/>
              <a:t>Quiz 07/10</a:t>
            </a:r>
            <a:endParaRPr lang="ta-IN" dirty="0"/>
          </a:p>
        </p:txBody>
      </p:sp>
      <p:pic>
        <p:nvPicPr>
          <p:cNvPr id="4" name="Content Placeholder 3">
            <a:extLst>
              <a:ext uri="{FF2B5EF4-FFF2-40B4-BE49-F238E27FC236}">
                <a16:creationId xmlns:a16="http://schemas.microsoft.com/office/drawing/2014/main" id="{53EB1944-25E8-41AA-B908-9AF01C5B3349}"/>
              </a:ext>
            </a:extLst>
          </p:cNvPr>
          <p:cNvPicPr>
            <a:picLocks noGrp="1" noChangeAspect="1"/>
          </p:cNvPicPr>
          <p:nvPr>
            <p:ph idx="1"/>
          </p:nvPr>
        </p:nvPicPr>
        <p:blipFill>
          <a:blip r:embed="rId2"/>
          <a:stretch>
            <a:fillRect/>
          </a:stretch>
        </p:blipFill>
        <p:spPr>
          <a:xfrm>
            <a:off x="606175" y="1417834"/>
            <a:ext cx="8077583" cy="4161516"/>
          </a:xfrm>
          <a:prstGeom prst="rect">
            <a:avLst/>
          </a:prstGeom>
        </p:spPr>
      </p:pic>
    </p:spTree>
    <p:extLst>
      <p:ext uri="{BB962C8B-B14F-4D97-AF65-F5344CB8AC3E}">
        <p14:creationId xmlns:p14="http://schemas.microsoft.com/office/powerpoint/2010/main" val="2077806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9E637-C2C9-4644-BF26-6C7A26A1B2A8}"/>
              </a:ext>
            </a:extLst>
          </p:cNvPr>
          <p:cNvSpPr>
            <a:spLocks noGrp="1"/>
          </p:cNvSpPr>
          <p:nvPr>
            <p:ph type="title"/>
          </p:nvPr>
        </p:nvSpPr>
        <p:spPr/>
        <p:txBody>
          <a:bodyPr/>
          <a:lstStyle/>
          <a:p>
            <a:r>
              <a:rPr lang="en-US" dirty="0"/>
              <a:t>Quiz 08/10</a:t>
            </a:r>
            <a:endParaRPr lang="ta-IN" dirty="0"/>
          </a:p>
        </p:txBody>
      </p:sp>
      <p:pic>
        <p:nvPicPr>
          <p:cNvPr id="4" name="Content Placeholder 3">
            <a:extLst>
              <a:ext uri="{FF2B5EF4-FFF2-40B4-BE49-F238E27FC236}">
                <a16:creationId xmlns:a16="http://schemas.microsoft.com/office/drawing/2014/main" id="{1CB09902-97FA-4A8B-B27A-D501BB32653D}"/>
              </a:ext>
            </a:extLst>
          </p:cNvPr>
          <p:cNvPicPr>
            <a:picLocks noGrp="1" noChangeAspect="1"/>
          </p:cNvPicPr>
          <p:nvPr>
            <p:ph idx="1"/>
          </p:nvPr>
        </p:nvPicPr>
        <p:blipFill>
          <a:blip r:embed="rId2"/>
          <a:stretch>
            <a:fillRect/>
          </a:stretch>
        </p:blipFill>
        <p:spPr>
          <a:xfrm>
            <a:off x="719191" y="1690688"/>
            <a:ext cx="8053471" cy="3863261"/>
          </a:xfrm>
          <a:prstGeom prst="rect">
            <a:avLst/>
          </a:prstGeom>
        </p:spPr>
      </p:pic>
    </p:spTree>
    <p:extLst>
      <p:ext uri="{BB962C8B-B14F-4D97-AF65-F5344CB8AC3E}">
        <p14:creationId xmlns:p14="http://schemas.microsoft.com/office/powerpoint/2010/main" val="2162918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F3081-D133-4A02-8B46-D31998C2B917}"/>
              </a:ext>
            </a:extLst>
          </p:cNvPr>
          <p:cNvSpPr>
            <a:spLocks noGrp="1"/>
          </p:cNvSpPr>
          <p:nvPr>
            <p:ph type="title"/>
          </p:nvPr>
        </p:nvSpPr>
        <p:spPr/>
        <p:txBody>
          <a:bodyPr/>
          <a:lstStyle/>
          <a:p>
            <a:r>
              <a:rPr lang="en-US" dirty="0"/>
              <a:t>Quiz 09/10</a:t>
            </a:r>
            <a:endParaRPr lang="ta-IN" dirty="0"/>
          </a:p>
        </p:txBody>
      </p:sp>
      <p:pic>
        <p:nvPicPr>
          <p:cNvPr id="4" name="Content Placeholder 3">
            <a:extLst>
              <a:ext uri="{FF2B5EF4-FFF2-40B4-BE49-F238E27FC236}">
                <a16:creationId xmlns:a16="http://schemas.microsoft.com/office/drawing/2014/main" id="{348DE5E1-816D-4289-B896-220E1AAEEEEB}"/>
              </a:ext>
            </a:extLst>
          </p:cNvPr>
          <p:cNvPicPr>
            <a:picLocks noGrp="1" noChangeAspect="1"/>
          </p:cNvPicPr>
          <p:nvPr>
            <p:ph idx="1"/>
          </p:nvPr>
        </p:nvPicPr>
        <p:blipFill>
          <a:blip r:embed="rId2"/>
          <a:stretch>
            <a:fillRect/>
          </a:stretch>
        </p:blipFill>
        <p:spPr>
          <a:xfrm>
            <a:off x="688369" y="1510300"/>
            <a:ext cx="9246741" cy="4335695"/>
          </a:xfrm>
          <a:prstGeom prst="rect">
            <a:avLst/>
          </a:prstGeom>
        </p:spPr>
      </p:pic>
    </p:spTree>
    <p:extLst>
      <p:ext uri="{BB962C8B-B14F-4D97-AF65-F5344CB8AC3E}">
        <p14:creationId xmlns:p14="http://schemas.microsoft.com/office/powerpoint/2010/main" val="3302965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40D2E-A678-4592-9F75-3FBCAF15F951}"/>
              </a:ext>
            </a:extLst>
          </p:cNvPr>
          <p:cNvSpPr>
            <a:spLocks noGrp="1"/>
          </p:cNvSpPr>
          <p:nvPr>
            <p:ph type="title"/>
          </p:nvPr>
        </p:nvSpPr>
        <p:spPr/>
        <p:txBody>
          <a:bodyPr/>
          <a:lstStyle/>
          <a:p>
            <a:r>
              <a:rPr lang="en-US" dirty="0"/>
              <a:t>Quiz 10/10</a:t>
            </a:r>
            <a:endParaRPr lang="ta-IN" dirty="0"/>
          </a:p>
        </p:txBody>
      </p:sp>
      <p:pic>
        <p:nvPicPr>
          <p:cNvPr id="4" name="Content Placeholder 3">
            <a:extLst>
              <a:ext uri="{FF2B5EF4-FFF2-40B4-BE49-F238E27FC236}">
                <a16:creationId xmlns:a16="http://schemas.microsoft.com/office/drawing/2014/main" id="{B519C4E6-42D8-458C-AD58-9D7E6ECF8478}"/>
              </a:ext>
            </a:extLst>
          </p:cNvPr>
          <p:cNvPicPr>
            <a:picLocks noGrp="1" noChangeAspect="1"/>
          </p:cNvPicPr>
          <p:nvPr>
            <p:ph idx="1"/>
          </p:nvPr>
        </p:nvPicPr>
        <p:blipFill>
          <a:blip r:embed="rId2"/>
          <a:stretch>
            <a:fillRect/>
          </a:stretch>
        </p:blipFill>
        <p:spPr>
          <a:xfrm>
            <a:off x="657546" y="1541124"/>
            <a:ext cx="8029387" cy="3879468"/>
          </a:xfrm>
          <a:prstGeom prst="rect">
            <a:avLst/>
          </a:prstGeom>
        </p:spPr>
      </p:pic>
    </p:spTree>
    <p:extLst>
      <p:ext uri="{BB962C8B-B14F-4D97-AF65-F5344CB8AC3E}">
        <p14:creationId xmlns:p14="http://schemas.microsoft.com/office/powerpoint/2010/main" val="3195389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3F16E-BB3B-4E7D-B798-327D6EDC6BDC}"/>
              </a:ext>
            </a:extLst>
          </p:cNvPr>
          <p:cNvSpPr>
            <a:spLocks noGrp="1"/>
          </p:cNvSpPr>
          <p:nvPr>
            <p:ph type="title"/>
          </p:nvPr>
        </p:nvSpPr>
        <p:spPr/>
        <p:txBody>
          <a:bodyPr/>
          <a:lstStyle/>
          <a:p>
            <a:r>
              <a:rPr lang="en-US" b="1" dirty="0"/>
              <a:t>Basic Debugging Features and Interfaces</a:t>
            </a:r>
            <a:endParaRPr lang="ta-IN" b="1" dirty="0"/>
          </a:p>
        </p:txBody>
      </p:sp>
      <p:sp>
        <p:nvSpPr>
          <p:cNvPr id="3" name="Content Placeholder 2">
            <a:extLst>
              <a:ext uri="{FF2B5EF4-FFF2-40B4-BE49-F238E27FC236}">
                <a16:creationId xmlns:a16="http://schemas.microsoft.com/office/drawing/2014/main" id="{DD3BCD74-3780-4DAC-9617-F753AF73D136}"/>
              </a:ext>
            </a:extLst>
          </p:cNvPr>
          <p:cNvSpPr>
            <a:spLocks noGrp="1"/>
          </p:cNvSpPr>
          <p:nvPr>
            <p:ph idx="1"/>
          </p:nvPr>
        </p:nvSpPr>
        <p:spPr/>
        <p:txBody>
          <a:bodyPr/>
          <a:lstStyle/>
          <a:p>
            <a:r>
              <a:rPr lang="en-US" dirty="0"/>
              <a:t>Use the debugging actions in UiPath Studio;</a:t>
            </a:r>
            <a:endParaRPr lang="en-US" dirty="0">
              <a:effectLst/>
            </a:endParaRPr>
          </a:p>
          <a:p>
            <a:r>
              <a:rPr lang="en-US" dirty="0"/>
              <a:t>Use breakpoints;</a:t>
            </a:r>
            <a:endParaRPr lang="en-US" dirty="0">
              <a:effectLst/>
            </a:endParaRPr>
          </a:p>
          <a:p>
            <a:r>
              <a:rPr lang="en-US" dirty="0"/>
              <a:t>Use the Run from this activity and Run to this activity actions;</a:t>
            </a:r>
            <a:endParaRPr lang="en-US" dirty="0">
              <a:effectLst/>
            </a:endParaRPr>
          </a:p>
          <a:p>
            <a:r>
              <a:rPr lang="en-US" b="1" dirty="0"/>
              <a:t>The Debugging Interface</a:t>
            </a:r>
          </a:p>
          <a:p>
            <a:pPr lvl="1"/>
            <a:r>
              <a:rPr lang="en-US" dirty="0"/>
              <a:t>Running Workflow in Debug mode</a:t>
            </a:r>
          </a:p>
          <a:p>
            <a:pPr lvl="1"/>
            <a:r>
              <a:rPr lang="en-US" dirty="0"/>
              <a:t>Catching Errors</a:t>
            </a:r>
          </a:p>
          <a:p>
            <a:pPr lvl="1"/>
            <a:r>
              <a:rPr lang="en-US" dirty="0"/>
              <a:t>Using the Debug Ribbon actions</a:t>
            </a:r>
          </a:p>
          <a:p>
            <a:pPr lvl="1"/>
            <a:r>
              <a:rPr lang="en-US" dirty="0"/>
              <a:t>Using Local Panel</a:t>
            </a:r>
          </a:p>
          <a:p>
            <a:pPr lvl="1"/>
            <a:endParaRPr lang="ta-IN" b="1" dirty="0"/>
          </a:p>
        </p:txBody>
      </p:sp>
    </p:spTree>
    <p:extLst>
      <p:ext uri="{BB962C8B-B14F-4D97-AF65-F5344CB8AC3E}">
        <p14:creationId xmlns:p14="http://schemas.microsoft.com/office/powerpoint/2010/main" val="922875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4270B-3E27-42C4-AF5A-81E523A2C94C}"/>
              </a:ext>
            </a:extLst>
          </p:cNvPr>
          <p:cNvSpPr>
            <a:spLocks noGrp="1"/>
          </p:cNvSpPr>
          <p:nvPr>
            <p:ph type="title"/>
          </p:nvPr>
        </p:nvSpPr>
        <p:spPr/>
        <p:txBody>
          <a:bodyPr/>
          <a:lstStyle/>
          <a:p>
            <a:r>
              <a:rPr lang="en-US" b="1" dirty="0" err="1"/>
              <a:t>BreakPoints</a:t>
            </a:r>
            <a:endParaRPr lang="ta-IN" b="1" dirty="0"/>
          </a:p>
        </p:txBody>
      </p:sp>
      <p:sp>
        <p:nvSpPr>
          <p:cNvPr id="3" name="Content Placeholder 2">
            <a:extLst>
              <a:ext uri="{FF2B5EF4-FFF2-40B4-BE49-F238E27FC236}">
                <a16:creationId xmlns:a16="http://schemas.microsoft.com/office/drawing/2014/main" id="{B2730EFF-3EE3-4147-B508-3F3FAD05175A}"/>
              </a:ext>
            </a:extLst>
          </p:cNvPr>
          <p:cNvSpPr>
            <a:spLocks noGrp="1"/>
          </p:cNvSpPr>
          <p:nvPr>
            <p:ph idx="1"/>
          </p:nvPr>
        </p:nvSpPr>
        <p:spPr/>
        <p:txBody>
          <a:bodyPr/>
          <a:lstStyle/>
          <a:p>
            <a:r>
              <a:rPr lang="en-US" b="1" dirty="0"/>
              <a:t>Breakpoints</a:t>
            </a:r>
            <a:r>
              <a:rPr lang="en-US" dirty="0"/>
              <a:t> are used to purposely pause the debugging process on an activity which may trigger execution issues. You can place a </a:t>
            </a:r>
            <a:r>
              <a:rPr lang="en-US" b="1" dirty="0"/>
              <a:t>breakpoint</a:t>
            </a:r>
            <a:r>
              <a:rPr lang="en-US" dirty="0"/>
              <a:t> on any activity either by selecting it and clicking the </a:t>
            </a:r>
            <a:r>
              <a:rPr lang="en-US" b="1" dirty="0"/>
              <a:t>Breakpoints</a:t>
            </a:r>
            <a:r>
              <a:rPr lang="en-US" dirty="0"/>
              <a:t> button on the Execution tab.</a:t>
            </a:r>
          </a:p>
          <a:p>
            <a:r>
              <a:rPr lang="en-US" dirty="0"/>
              <a:t>Run from this activity and Run to this activity</a:t>
            </a:r>
          </a:p>
          <a:p>
            <a:r>
              <a:rPr lang="en-US" dirty="0"/>
              <a:t>Test Activity</a:t>
            </a:r>
          </a:p>
          <a:p>
            <a:r>
              <a:rPr lang="en-US" dirty="0"/>
              <a:t>Watch Panel, Call Stack panel, Immediate panel</a:t>
            </a:r>
          </a:p>
          <a:p>
            <a:endParaRPr lang="ta-IN" dirty="0"/>
          </a:p>
        </p:txBody>
      </p:sp>
    </p:spTree>
    <p:extLst>
      <p:ext uri="{BB962C8B-B14F-4D97-AF65-F5344CB8AC3E}">
        <p14:creationId xmlns:p14="http://schemas.microsoft.com/office/powerpoint/2010/main" val="4039208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B36E-8496-4371-8150-8347EADA0D7B}"/>
              </a:ext>
            </a:extLst>
          </p:cNvPr>
          <p:cNvSpPr>
            <a:spLocks noGrp="1"/>
          </p:cNvSpPr>
          <p:nvPr>
            <p:ph type="title"/>
          </p:nvPr>
        </p:nvSpPr>
        <p:spPr/>
        <p:txBody>
          <a:bodyPr>
            <a:normAutofit fontScale="90000"/>
          </a:bodyPr>
          <a:lstStyle/>
          <a:p>
            <a:br>
              <a:rPr lang="en-US" dirty="0">
                <a:effectLst/>
              </a:rPr>
            </a:br>
            <a:r>
              <a:rPr lang="en-US" b="1" dirty="0">
                <a:effectLst/>
              </a:rPr>
              <a:t>Practice - Fix My Workflow</a:t>
            </a:r>
            <a:br>
              <a:rPr lang="en-US" dirty="0">
                <a:effectLst/>
              </a:rPr>
            </a:br>
            <a:endParaRPr lang="ta-IN" dirty="0"/>
          </a:p>
        </p:txBody>
      </p:sp>
      <p:sp>
        <p:nvSpPr>
          <p:cNvPr id="3" name="Content Placeholder 2">
            <a:extLst>
              <a:ext uri="{FF2B5EF4-FFF2-40B4-BE49-F238E27FC236}">
                <a16:creationId xmlns:a16="http://schemas.microsoft.com/office/drawing/2014/main" id="{9D714012-A779-45F3-ACB7-0C9E94368286}"/>
              </a:ext>
            </a:extLst>
          </p:cNvPr>
          <p:cNvSpPr>
            <a:spLocks noGrp="1"/>
          </p:cNvSpPr>
          <p:nvPr>
            <p:ph idx="1"/>
          </p:nvPr>
        </p:nvSpPr>
        <p:spPr/>
        <p:txBody>
          <a:bodyPr/>
          <a:lstStyle/>
          <a:p>
            <a:r>
              <a:rPr lang="en-US" b="1" dirty="0"/>
              <a:t>Debug your colleague's workflow </a:t>
            </a:r>
          </a:p>
          <a:p>
            <a:r>
              <a:rPr lang="en-US" dirty="0"/>
              <a:t>Your colleague was tasked with creating a Proof of Concept that can demonstrate </a:t>
            </a:r>
            <a:r>
              <a:rPr lang="en-US" dirty="0" err="1"/>
              <a:t>UiPath's</a:t>
            </a:r>
            <a:r>
              <a:rPr lang="en-US" dirty="0"/>
              <a:t> adaptability to changing interfaces. The robot needs to extract the first name, last name, phone number and company name from www.fakenamegenerator.com and insert them in the correct fields on rpachallenge.com. </a:t>
            </a:r>
          </a:p>
          <a:p>
            <a:endParaRPr lang="ta-IN" dirty="0"/>
          </a:p>
        </p:txBody>
      </p:sp>
      <p:graphicFrame>
        <p:nvGraphicFramePr>
          <p:cNvPr id="5" name="Object 4">
            <a:extLst>
              <a:ext uri="{FF2B5EF4-FFF2-40B4-BE49-F238E27FC236}">
                <a16:creationId xmlns:a16="http://schemas.microsoft.com/office/drawing/2014/main" id="{F528FB37-C2E4-4594-BEA2-8663EC50150C}"/>
              </a:ext>
            </a:extLst>
          </p:cNvPr>
          <p:cNvGraphicFramePr>
            <a:graphicFrameLocks noChangeAspect="1"/>
          </p:cNvGraphicFramePr>
          <p:nvPr>
            <p:extLst>
              <p:ext uri="{D42A27DB-BD31-4B8C-83A1-F6EECF244321}">
                <p14:modId xmlns:p14="http://schemas.microsoft.com/office/powerpoint/2010/main" val="1580095222"/>
              </p:ext>
            </p:extLst>
          </p:nvPr>
        </p:nvGraphicFramePr>
        <p:xfrm>
          <a:off x="2302240" y="4509962"/>
          <a:ext cx="7612322" cy="1982913"/>
        </p:xfrm>
        <a:graphic>
          <a:graphicData uri="http://schemas.openxmlformats.org/presentationml/2006/ole">
            <mc:AlternateContent xmlns:mc="http://schemas.openxmlformats.org/markup-compatibility/2006">
              <mc:Choice xmlns:v="urn:schemas-microsoft-com:vml" Requires="v">
                <p:oleObj spid="_x0000_s1034" name="Packager Shell Object" showAsIcon="1" r:id="rId3" imgW="3395160" imgH="481320" progId="Package">
                  <p:embed/>
                </p:oleObj>
              </mc:Choice>
              <mc:Fallback>
                <p:oleObj name="Packager Shell Object" showAsIcon="1" r:id="rId3" imgW="3395160" imgH="481320" progId="Package">
                  <p:embed/>
                  <p:pic>
                    <p:nvPicPr>
                      <p:cNvPr id="0" name=""/>
                      <p:cNvPicPr/>
                      <p:nvPr/>
                    </p:nvPicPr>
                    <p:blipFill>
                      <a:blip r:embed="rId4"/>
                      <a:stretch>
                        <a:fillRect/>
                      </a:stretch>
                    </p:blipFill>
                    <p:spPr>
                      <a:xfrm>
                        <a:off x="2302240" y="4509962"/>
                        <a:ext cx="7612322" cy="1982913"/>
                      </a:xfrm>
                      <a:prstGeom prst="rect">
                        <a:avLst/>
                      </a:prstGeom>
                    </p:spPr>
                  </p:pic>
                </p:oleObj>
              </mc:Fallback>
            </mc:AlternateContent>
          </a:graphicData>
        </a:graphic>
      </p:graphicFrame>
    </p:spTree>
    <p:extLst>
      <p:ext uri="{BB962C8B-B14F-4D97-AF65-F5344CB8AC3E}">
        <p14:creationId xmlns:p14="http://schemas.microsoft.com/office/powerpoint/2010/main" val="2672478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2C043-DF84-427E-A4CB-F69E74875434}"/>
              </a:ext>
            </a:extLst>
          </p:cNvPr>
          <p:cNvSpPr>
            <a:spLocks noGrp="1"/>
          </p:cNvSpPr>
          <p:nvPr>
            <p:ph type="title"/>
          </p:nvPr>
        </p:nvSpPr>
        <p:spPr>
          <a:xfrm>
            <a:off x="838200" y="313754"/>
            <a:ext cx="10515600" cy="1325563"/>
          </a:xfrm>
        </p:spPr>
        <p:txBody>
          <a:bodyPr/>
          <a:lstStyle/>
          <a:p>
            <a:r>
              <a:rPr lang="en-US" dirty="0"/>
              <a:t>Quiz 01/10</a:t>
            </a:r>
            <a:endParaRPr lang="ta-IN" dirty="0"/>
          </a:p>
        </p:txBody>
      </p:sp>
      <p:pic>
        <p:nvPicPr>
          <p:cNvPr id="4" name="Content Placeholder 3">
            <a:extLst>
              <a:ext uri="{FF2B5EF4-FFF2-40B4-BE49-F238E27FC236}">
                <a16:creationId xmlns:a16="http://schemas.microsoft.com/office/drawing/2014/main" id="{B131EF4F-1F8A-405F-A05A-8D38D12D33EF}"/>
              </a:ext>
            </a:extLst>
          </p:cNvPr>
          <p:cNvPicPr>
            <a:picLocks noGrp="1" noChangeAspect="1"/>
          </p:cNvPicPr>
          <p:nvPr>
            <p:ph idx="1"/>
          </p:nvPr>
        </p:nvPicPr>
        <p:blipFill>
          <a:blip r:embed="rId2"/>
          <a:stretch>
            <a:fillRect/>
          </a:stretch>
        </p:blipFill>
        <p:spPr>
          <a:xfrm>
            <a:off x="838200" y="1825625"/>
            <a:ext cx="7826255" cy="4351338"/>
          </a:xfrm>
          <a:prstGeom prst="rect">
            <a:avLst/>
          </a:prstGeom>
        </p:spPr>
      </p:pic>
    </p:spTree>
    <p:extLst>
      <p:ext uri="{BB962C8B-B14F-4D97-AF65-F5344CB8AC3E}">
        <p14:creationId xmlns:p14="http://schemas.microsoft.com/office/powerpoint/2010/main" val="1079643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A146-DB14-4BE4-A64D-3096DC71B167}"/>
              </a:ext>
            </a:extLst>
          </p:cNvPr>
          <p:cNvSpPr>
            <a:spLocks noGrp="1"/>
          </p:cNvSpPr>
          <p:nvPr>
            <p:ph type="title"/>
          </p:nvPr>
        </p:nvSpPr>
        <p:spPr/>
        <p:txBody>
          <a:bodyPr/>
          <a:lstStyle/>
          <a:p>
            <a:r>
              <a:rPr lang="en-US" dirty="0"/>
              <a:t>Quiz 02/10</a:t>
            </a:r>
            <a:endParaRPr lang="ta-IN" dirty="0"/>
          </a:p>
        </p:txBody>
      </p:sp>
      <p:pic>
        <p:nvPicPr>
          <p:cNvPr id="4" name="Content Placeholder 3">
            <a:extLst>
              <a:ext uri="{FF2B5EF4-FFF2-40B4-BE49-F238E27FC236}">
                <a16:creationId xmlns:a16="http://schemas.microsoft.com/office/drawing/2014/main" id="{EEAC5FC6-EF3D-455E-B752-13B006A439CD}"/>
              </a:ext>
            </a:extLst>
          </p:cNvPr>
          <p:cNvPicPr>
            <a:picLocks noGrp="1" noChangeAspect="1"/>
          </p:cNvPicPr>
          <p:nvPr>
            <p:ph idx="1"/>
          </p:nvPr>
        </p:nvPicPr>
        <p:blipFill>
          <a:blip r:embed="rId2"/>
          <a:stretch>
            <a:fillRect/>
          </a:stretch>
        </p:blipFill>
        <p:spPr>
          <a:xfrm>
            <a:off x="585627" y="1561672"/>
            <a:ext cx="8072729" cy="3738263"/>
          </a:xfrm>
          <a:prstGeom prst="rect">
            <a:avLst/>
          </a:prstGeom>
        </p:spPr>
      </p:pic>
    </p:spTree>
    <p:extLst>
      <p:ext uri="{BB962C8B-B14F-4D97-AF65-F5344CB8AC3E}">
        <p14:creationId xmlns:p14="http://schemas.microsoft.com/office/powerpoint/2010/main" val="242285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E03A-BE9A-4510-A183-1809436C4DF1}"/>
              </a:ext>
            </a:extLst>
          </p:cNvPr>
          <p:cNvSpPr>
            <a:spLocks noGrp="1"/>
          </p:cNvSpPr>
          <p:nvPr>
            <p:ph type="title"/>
          </p:nvPr>
        </p:nvSpPr>
        <p:spPr/>
        <p:txBody>
          <a:bodyPr/>
          <a:lstStyle/>
          <a:p>
            <a:r>
              <a:rPr lang="en-US" dirty="0"/>
              <a:t>Quiz 03/10</a:t>
            </a:r>
            <a:endParaRPr lang="ta-IN" dirty="0"/>
          </a:p>
        </p:txBody>
      </p:sp>
      <p:pic>
        <p:nvPicPr>
          <p:cNvPr id="4" name="Content Placeholder 3">
            <a:extLst>
              <a:ext uri="{FF2B5EF4-FFF2-40B4-BE49-F238E27FC236}">
                <a16:creationId xmlns:a16="http://schemas.microsoft.com/office/drawing/2014/main" id="{16246D65-38C5-4F65-ADF7-ADE315364B77}"/>
              </a:ext>
            </a:extLst>
          </p:cNvPr>
          <p:cNvPicPr>
            <a:picLocks noGrp="1" noChangeAspect="1"/>
          </p:cNvPicPr>
          <p:nvPr>
            <p:ph idx="1"/>
          </p:nvPr>
        </p:nvPicPr>
        <p:blipFill>
          <a:blip r:embed="rId2"/>
          <a:stretch>
            <a:fillRect/>
          </a:stretch>
        </p:blipFill>
        <p:spPr>
          <a:xfrm>
            <a:off x="184935" y="1458930"/>
            <a:ext cx="8616304" cy="4222025"/>
          </a:xfrm>
          <a:prstGeom prst="rect">
            <a:avLst/>
          </a:prstGeom>
        </p:spPr>
      </p:pic>
    </p:spTree>
    <p:extLst>
      <p:ext uri="{BB962C8B-B14F-4D97-AF65-F5344CB8AC3E}">
        <p14:creationId xmlns:p14="http://schemas.microsoft.com/office/powerpoint/2010/main" val="884127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23FD7-D8CD-469D-8B92-6847A9C8BD6B}"/>
              </a:ext>
            </a:extLst>
          </p:cNvPr>
          <p:cNvSpPr>
            <a:spLocks noGrp="1"/>
          </p:cNvSpPr>
          <p:nvPr>
            <p:ph type="title"/>
          </p:nvPr>
        </p:nvSpPr>
        <p:spPr/>
        <p:txBody>
          <a:bodyPr/>
          <a:lstStyle/>
          <a:p>
            <a:r>
              <a:rPr lang="en-US" dirty="0"/>
              <a:t>Quiz 04/10</a:t>
            </a:r>
            <a:endParaRPr lang="ta-IN" dirty="0"/>
          </a:p>
        </p:txBody>
      </p:sp>
      <p:pic>
        <p:nvPicPr>
          <p:cNvPr id="4" name="Content Placeholder 3">
            <a:extLst>
              <a:ext uri="{FF2B5EF4-FFF2-40B4-BE49-F238E27FC236}">
                <a16:creationId xmlns:a16="http://schemas.microsoft.com/office/drawing/2014/main" id="{579191F0-C0A8-4F90-9F20-C9E65155D58F}"/>
              </a:ext>
            </a:extLst>
          </p:cNvPr>
          <p:cNvPicPr>
            <a:picLocks noGrp="1" noChangeAspect="1"/>
          </p:cNvPicPr>
          <p:nvPr>
            <p:ph idx="1"/>
          </p:nvPr>
        </p:nvPicPr>
        <p:blipFill>
          <a:blip r:embed="rId2"/>
          <a:stretch>
            <a:fillRect/>
          </a:stretch>
        </p:blipFill>
        <p:spPr>
          <a:xfrm>
            <a:off x="554805" y="1571946"/>
            <a:ext cx="7830488" cy="4375723"/>
          </a:xfrm>
          <a:prstGeom prst="rect">
            <a:avLst/>
          </a:prstGeom>
        </p:spPr>
      </p:pic>
    </p:spTree>
    <p:extLst>
      <p:ext uri="{BB962C8B-B14F-4D97-AF65-F5344CB8AC3E}">
        <p14:creationId xmlns:p14="http://schemas.microsoft.com/office/powerpoint/2010/main" val="3078051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7DD48-0049-4B4B-811A-3ECC5F9362F1}"/>
              </a:ext>
            </a:extLst>
          </p:cNvPr>
          <p:cNvSpPr>
            <a:spLocks noGrp="1"/>
          </p:cNvSpPr>
          <p:nvPr>
            <p:ph type="title"/>
          </p:nvPr>
        </p:nvSpPr>
        <p:spPr/>
        <p:txBody>
          <a:bodyPr/>
          <a:lstStyle/>
          <a:p>
            <a:r>
              <a:rPr lang="en-US" dirty="0"/>
              <a:t>Quiz 05/10</a:t>
            </a:r>
            <a:endParaRPr lang="ta-IN" dirty="0"/>
          </a:p>
        </p:txBody>
      </p:sp>
      <p:pic>
        <p:nvPicPr>
          <p:cNvPr id="4" name="Content Placeholder 3">
            <a:extLst>
              <a:ext uri="{FF2B5EF4-FFF2-40B4-BE49-F238E27FC236}">
                <a16:creationId xmlns:a16="http://schemas.microsoft.com/office/drawing/2014/main" id="{BFE794A9-9620-4A65-93B7-8B3923D7A966}"/>
              </a:ext>
            </a:extLst>
          </p:cNvPr>
          <p:cNvPicPr>
            <a:picLocks noGrp="1" noChangeAspect="1"/>
          </p:cNvPicPr>
          <p:nvPr>
            <p:ph idx="1"/>
          </p:nvPr>
        </p:nvPicPr>
        <p:blipFill>
          <a:blip r:embed="rId2"/>
          <a:stretch>
            <a:fillRect/>
          </a:stretch>
        </p:blipFill>
        <p:spPr>
          <a:xfrm>
            <a:off x="606175" y="1479479"/>
            <a:ext cx="8096634" cy="3598195"/>
          </a:xfrm>
          <a:prstGeom prst="rect">
            <a:avLst/>
          </a:prstGeom>
        </p:spPr>
      </p:pic>
    </p:spTree>
    <p:extLst>
      <p:ext uri="{BB962C8B-B14F-4D97-AF65-F5344CB8AC3E}">
        <p14:creationId xmlns:p14="http://schemas.microsoft.com/office/powerpoint/2010/main" val="17870345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988</TotalTime>
  <Words>268</Words>
  <Application>Microsoft Office PowerPoint</Application>
  <PresentationFormat>Widescreen</PresentationFormat>
  <Paragraphs>31</Paragraphs>
  <Slides>14</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9" baseType="lpstr">
      <vt:lpstr>Arial</vt:lpstr>
      <vt:lpstr>Calibri</vt:lpstr>
      <vt:lpstr>Calibri Light</vt:lpstr>
      <vt:lpstr>Office Theme</vt:lpstr>
      <vt:lpstr>Packager Shell Object</vt:lpstr>
      <vt:lpstr>Debugging</vt:lpstr>
      <vt:lpstr>Basic Debugging Features and Interfaces</vt:lpstr>
      <vt:lpstr>BreakPoints</vt:lpstr>
      <vt:lpstr> Practice - Fix My Workflow </vt:lpstr>
      <vt:lpstr>Quiz 01/10</vt:lpstr>
      <vt:lpstr>Quiz 02/10</vt:lpstr>
      <vt:lpstr>Quiz 03/10</vt:lpstr>
      <vt:lpstr>Quiz 04/10</vt:lpstr>
      <vt:lpstr>Quiz 05/10</vt:lpstr>
      <vt:lpstr>Quiz 06/10</vt:lpstr>
      <vt:lpstr>Quiz 07/10</vt:lpstr>
      <vt:lpstr>Quiz 08/10</vt:lpstr>
      <vt:lpstr>Quiz 09/10</vt:lpstr>
      <vt:lpstr>Quiz 10/10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dc:title>
  <dc:creator>Ramadoss, Stalin</dc:creator>
  <cp:lastModifiedBy>Ramadoss, Stalin</cp:lastModifiedBy>
  <cp:revision>16</cp:revision>
  <dcterms:created xsi:type="dcterms:W3CDTF">2020-08-27T15:44:11Z</dcterms:created>
  <dcterms:modified xsi:type="dcterms:W3CDTF">2020-10-05T18:26:25Z</dcterms:modified>
</cp:coreProperties>
</file>