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9596-DFCE-41D8-882A-1CF3F012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A2A5-9514-4372-B56C-7DCE5EF94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C6B3-B7A7-4B3A-94E2-5DDE605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487E-5216-4B04-84AD-11601993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9406-4085-41AD-9576-0F2FCAD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279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6DEE-679F-47E0-A026-C99CBFEF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AB67A-C193-4EBA-83C7-F2AB13AD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C20D-6116-4328-BE73-F981227B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91A9-A400-4C4F-B1C2-7848F538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FEB4-EDA0-40A0-A15D-E338F3F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0816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BF57C-8FEC-47D3-9216-45C1EA3A2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D5590-A68A-4545-ADA3-77D7B353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9917-C8E9-4391-9D71-94079CC6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3174-C1DE-484F-B7BF-82D2DD65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D2DA-6D61-448E-9629-F62A6E8C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8098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42FD-2767-4DA3-BEAD-DC1CC4A4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1F54-DA83-4A91-BE73-9461005B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B0CA-C7F9-4287-89EB-145B2C1B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DE03-A3EC-4874-B294-11791A4B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CC85-936B-49B1-BB80-C7D6DB9E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2212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6CAB-EFC1-41B0-8DB7-D6F20C30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FB7E-3C6E-4213-BCEB-5B59A24C7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37FB-7CD0-4B6D-A381-07524A40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1FE9-CD8E-4DD5-B2FC-D5389CC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865F-0DAC-4380-8656-20AE80C9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87010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8D07-2820-49E9-ABE6-A0F3426B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BE4F-8FAF-490A-8DE9-EF6E2C71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5317D-15AF-4543-9DF8-40E8D910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4E6E-1FD8-4142-A247-28BB25DA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13EAF-B0B9-44CB-84E2-974F8298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87B0-9C7C-4475-882C-CCE5BEA1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611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58E1-FA2C-4B80-9189-FCAE6FBC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A0A4-71C6-4978-B56D-1FB3D7BC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6DDA-EF1E-4F86-8BF4-28B9B27C8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4FB9D-CAFE-4CEC-96FC-1B455EBE1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BC111-DDF0-4A4F-A99B-A9BC8A7B7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D429B-4DD7-48B7-80CB-ACADEB88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04CEC-922E-46E4-8893-CF3B8AA8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7C291-A9B2-45D9-AD48-D2B415B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0578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7AE-1CF9-4C90-9797-7442CDA3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2945A-673C-48C9-AB2C-E37C3BDA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890F-731B-4D28-B9E9-D03B5E71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19AE1-48CD-4C76-967E-7A5097B2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410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A1E5D-84E9-4A2E-9343-784BB9FD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F45C9-1F22-4F92-A70B-8A9A10D4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EAA9E-2E6F-4D5F-AE61-11FA970B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2573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202F-04E1-4876-8DA9-75FA30E6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5DC-1DFE-41B5-8AE9-699AC181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B0A11-46A2-4BAE-92B5-DA3D4051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31CE-C8F7-49E9-8F44-BCD22A8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3F92-C43A-4FA6-8128-CA4D8E5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5A4EF-ACFA-466E-8A4E-7E0700B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823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1AB0-B7D7-4A12-B7EB-C6E6D6F5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0F516-38EF-459C-AF1B-9886C9572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49DE-FAF9-48FD-B681-58BFB25B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E99D-2658-4DC7-BD01-AAECA058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6A73-C121-45ED-A131-B2A4D99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E750-B71E-4B49-B98E-9665A7E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8190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C6E28-00ED-46AB-AF3F-92BAF572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416F3-9261-43BC-B9F2-B9809FD8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70C2-5E54-48E0-83DC-FDD8D629D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84B5-1F5B-41B0-BB08-4BC15365DA7C}" type="datetimeFigureOut">
              <a:rPr lang="ta-IN" smtClean="0"/>
              <a:t>29-08-2020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C06C-6FFA-487F-9855-76E69DA96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9A8A-7076-4867-B860-224DB119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3617-3C74-4980-AE3A-C3C9441D0B46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8739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D7A2-1F81-41F9-9880-A90DB691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B1D-8174-4D9A-9112-C239739C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PDF is a widely used format for sharing documents. In this course we will take a look at the types of PDF documents and the methods you have at your disposal when trying to extract data from a PDF document. We will also take a look at the anchor base functionality which is used when dealing with unstable selectors. </a:t>
            </a:r>
          </a:p>
          <a:p>
            <a:r>
              <a:rPr lang="en-US" b="1" dirty="0">
                <a:effectLst/>
              </a:rPr>
              <a:t>Learning Objectives </a:t>
            </a:r>
            <a:endParaRPr lang="en-US" b="1" dirty="0"/>
          </a:p>
          <a:p>
            <a:pPr lvl="1"/>
            <a:r>
              <a:rPr lang="en-US" dirty="0"/>
              <a:t>Install the UiPath PDF activities package</a:t>
            </a:r>
          </a:p>
          <a:p>
            <a:pPr lvl="1"/>
            <a:r>
              <a:rPr lang="en-US" dirty="0"/>
              <a:t>Extract large text segments from PDF using the Read PDF activity, the Read PDF with OCR activity and the Screen Scraping wizard</a:t>
            </a:r>
          </a:p>
          <a:p>
            <a:pPr lvl="1"/>
            <a:r>
              <a:rPr lang="en-US" dirty="0"/>
              <a:t>Extract a single piece of information from a PDF document</a:t>
            </a:r>
          </a:p>
          <a:p>
            <a:pPr lvl="1"/>
            <a:r>
              <a:rPr lang="en-US" dirty="0"/>
              <a:t>Use selectors to extract fluctuating values from multiple files with the same layout</a:t>
            </a:r>
          </a:p>
          <a:p>
            <a:pPr lvl="1"/>
            <a:r>
              <a:rPr lang="en-US" dirty="0"/>
              <a:t>Use the Anchor Base activity to extract fluctuating values from a series of PDF files with the same structure.</a:t>
            </a:r>
          </a:p>
        </p:txBody>
      </p:sp>
    </p:spTree>
    <p:extLst>
      <p:ext uri="{BB962C8B-B14F-4D97-AF65-F5344CB8AC3E}">
        <p14:creationId xmlns:p14="http://schemas.microsoft.com/office/powerpoint/2010/main" val="29480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3910-DD5B-4393-9B0A-A93C4A53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Extracting Data from PDF Using Methods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593B-4B6F-4032-A5C3-64847FC6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PDF Text</a:t>
            </a:r>
          </a:p>
          <a:p>
            <a:r>
              <a:rPr lang="en-US" dirty="0"/>
              <a:t>Get PDF Text with OCR</a:t>
            </a:r>
          </a:p>
          <a:p>
            <a:r>
              <a:rPr lang="en-US" dirty="0" err="1"/>
              <a:t>Screenscraping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46700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5C04-8D3A-4175-A1B1-FC097F3C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PDF Automation - Practice 1</a:t>
            </a:r>
            <a:br>
              <a:rPr lang="en-US" dirty="0">
                <a:effectLst/>
              </a:rPr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B869-81C9-4311-AB65-3A4A6E34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native PDF document with dynamic information like the one attached. Use anchor base automation to get the DATE and the name from the BILL TO values from the invoice.</a:t>
            </a:r>
          </a:p>
          <a:p>
            <a:endParaRPr lang="ta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EA67FB-31AD-4C88-9941-493BB1B78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53454"/>
              </p:ext>
            </p:extLst>
          </p:nvPr>
        </p:nvGraphicFramePr>
        <p:xfrm>
          <a:off x="1003661" y="3728373"/>
          <a:ext cx="9304972" cy="198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3" imgW="2259720" imgH="481320" progId="Package">
                  <p:embed/>
                </p:oleObj>
              </mc:Choice>
              <mc:Fallback>
                <p:oleObj name="Packager Shell Object" showAsIcon="1" r:id="rId3" imgW="22597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661" y="3728373"/>
                        <a:ext cx="9304972" cy="198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26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6403-7826-44BE-83A1-1231B9EB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01/05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F9B640-3900-4237-ACDE-49F88523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72" y="1325366"/>
            <a:ext cx="7957107" cy="42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8F51-C399-4BDD-898B-5027D1B1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02/05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FCAE6-7A68-4DE4-A113-52378BB7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6" y="1458930"/>
            <a:ext cx="8223666" cy="39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C9DF-B65A-4CF1-A875-2034E2CE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03/05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98FBE-22CF-4B56-8C56-0A315BA0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5" y="1510301"/>
            <a:ext cx="7890789" cy="37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5596-00CD-4EA5-8160-527DDEDE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04/05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DD1D7-9349-4ABE-B651-0BC80DE0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92" y="1417834"/>
            <a:ext cx="8056646" cy="41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2036-19D4-45B0-8324-C6300D4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05/05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8A728-A2AF-4870-9255-56A8AD3BA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11" y="1690689"/>
            <a:ext cx="8465160" cy="40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Packager Shell Object</vt:lpstr>
      <vt:lpstr>Introduction </vt:lpstr>
      <vt:lpstr>Extracting Data from PDF Using Methods</vt:lpstr>
      <vt:lpstr> PDF Automation - Practice 1 </vt:lpstr>
      <vt:lpstr>Quiz 01/05</vt:lpstr>
      <vt:lpstr>Quiz 02/05</vt:lpstr>
      <vt:lpstr>Quiz 03/05</vt:lpstr>
      <vt:lpstr>Quiz 04/05</vt:lpstr>
      <vt:lpstr>Quiz 05/05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Ramadoss, Stalin</dc:creator>
  <cp:lastModifiedBy>Ramadoss, Stalin</cp:lastModifiedBy>
  <cp:revision>6</cp:revision>
  <dcterms:created xsi:type="dcterms:W3CDTF">2020-08-28T09:22:07Z</dcterms:created>
  <dcterms:modified xsi:type="dcterms:W3CDTF">2020-08-29T10:42:08Z</dcterms:modified>
</cp:coreProperties>
</file>