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A0AC-E99A-47A1-AA77-063506C0E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B19A0-0CF5-46C4-9B2A-4400E3AD4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88FBC-34ED-4E9E-81C2-003108B6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D32D-5851-4716-B581-87190109864D}" type="datetimeFigureOut">
              <a:rPr lang="ta-IN" smtClean="0"/>
              <a:t>06-10-2020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274EF-EE65-4419-9D28-8300B408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88C91-33DB-4C7A-8EAA-54A8FA2E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1AE6-A031-42BE-820E-BD92FF73DBBE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16075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DC01-2F26-4565-95A5-A06E276C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CDB60-C241-41AD-9C1E-BFA492387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7765F-6B0C-45A6-8A1A-393112EE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D32D-5851-4716-B581-87190109864D}" type="datetimeFigureOut">
              <a:rPr lang="ta-IN" smtClean="0"/>
              <a:t>06-10-2020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5C670-3F12-45C6-AEB2-4B0EE44D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85609-39B3-4BE0-88D9-6CFBFB89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1AE6-A031-42BE-820E-BD92FF73DBBE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5446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26FA7-1B72-4195-93F5-CFA9DCF27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3345C-DC4D-4ED7-8431-5CDAEE2B5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2A981-DC57-4064-B41C-EA4C4E30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D32D-5851-4716-B581-87190109864D}" type="datetimeFigureOut">
              <a:rPr lang="ta-IN" smtClean="0"/>
              <a:t>06-10-2020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E28C1-6FB5-4C36-AB14-CA53A9B2D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D1C77-FE06-4075-AEFF-1F828CA6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1AE6-A031-42BE-820E-BD92FF73DBBE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50077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6BBD-0F8E-4B4B-9D94-6EF4E782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E09E-3F5D-4A35-827A-C94FFF20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8EFA5-26F8-4000-9575-578E8BCB5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D32D-5851-4716-B581-87190109864D}" type="datetimeFigureOut">
              <a:rPr lang="ta-IN" smtClean="0"/>
              <a:t>06-10-2020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62976-3B26-4B28-AED9-47DDA97B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FE5F3-FDE1-43E0-8ED0-2ED8660C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1AE6-A031-42BE-820E-BD92FF73DBBE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35642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CB14-BB61-45DC-AE90-C168F819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E4F89-EC3F-482E-9DCA-8DAB047D8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59B38-B11B-4402-9401-8EB8E455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D32D-5851-4716-B581-87190109864D}" type="datetimeFigureOut">
              <a:rPr lang="ta-IN" smtClean="0"/>
              <a:t>06-10-2020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6B808-7CD0-4B10-87AF-081C7F1F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C542B-8B12-4BE2-8A02-A4543DBB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1AE6-A031-42BE-820E-BD92FF73DBBE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56448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BB61-E328-4847-8927-4EDB7217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12267-3B98-4297-B522-4149C126F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2C00F-78A3-4E36-B1AD-8CAED23E4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8D9B2-E915-460F-AB5B-BA4369FA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D32D-5851-4716-B581-87190109864D}" type="datetimeFigureOut">
              <a:rPr lang="ta-IN" smtClean="0"/>
              <a:t>06-10-2020</a:t>
            </a:fld>
            <a:endParaRPr lang="ta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49923-2DFA-4620-89C3-235A67EF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10D85-07A1-4FED-BEE6-3FCED011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1AE6-A031-42BE-820E-BD92FF73DBBE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09350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F13D-2CA1-41A3-BCEF-96463500A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EED8E-871F-4F8B-B0EE-30994F17F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19401-7337-4D07-968B-C0E36345F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8F594-41EF-4BE8-84D7-513736523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8231C-CAE5-4A65-90C2-FC90501A4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22A34-5933-4D60-A9A3-08C0BCAB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D32D-5851-4716-B581-87190109864D}" type="datetimeFigureOut">
              <a:rPr lang="ta-IN" smtClean="0"/>
              <a:t>06-10-2020</a:t>
            </a:fld>
            <a:endParaRPr lang="ta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CFC67-C099-4BBE-AF79-63B890E3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4905C-A5A7-409B-8261-AEF0A6DC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1AE6-A031-42BE-820E-BD92FF73DBBE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80247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846F-4474-4ADB-BCA7-739E8CA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4340F-E795-4ABB-BC1C-4C148DA8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D32D-5851-4716-B581-87190109864D}" type="datetimeFigureOut">
              <a:rPr lang="ta-IN" smtClean="0"/>
              <a:t>06-10-2020</a:t>
            </a:fld>
            <a:endParaRPr lang="ta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28A38-8D48-45F5-94ED-73046C55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4A3D8-7848-45CE-8D4C-662490FB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1AE6-A031-42BE-820E-BD92FF73DBBE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86033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8A70E-940B-42B4-A265-3837AA2F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D32D-5851-4716-B581-87190109864D}" type="datetimeFigureOut">
              <a:rPr lang="ta-IN" smtClean="0"/>
              <a:t>06-10-2020</a:t>
            </a:fld>
            <a:endParaRPr lang="ta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EED1A-2B77-4C26-9A82-C963C5F4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612F4-2070-4065-AE2E-57802158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1AE6-A031-42BE-820E-BD92FF73DBBE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84484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D2F0-3863-4C22-8008-661AE68C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CA412-86BE-4484-8327-0412F876C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3041F-0552-4BD5-8940-8391F58DD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FF399-0A5D-402B-A41C-80D45B28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D32D-5851-4716-B581-87190109864D}" type="datetimeFigureOut">
              <a:rPr lang="ta-IN" smtClean="0"/>
              <a:t>06-10-2020</a:t>
            </a:fld>
            <a:endParaRPr lang="ta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1B455-8A7D-449D-A86E-76E16380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FB11C-E1E7-4919-8671-3FF56552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1AE6-A031-42BE-820E-BD92FF73DBBE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394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9C9D-B4D4-4458-8866-6D478FD3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4F4CD-67E2-4C15-8D5F-39340933C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a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92D1F-E034-4713-9734-181C7E131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3887A-8375-45BB-85DD-E74092AC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D32D-5851-4716-B581-87190109864D}" type="datetimeFigureOut">
              <a:rPr lang="ta-IN" smtClean="0"/>
              <a:t>06-10-2020</a:t>
            </a:fld>
            <a:endParaRPr lang="ta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1BB3F-3083-4A3E-8BE4-C034911E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3D35A-43A1-45D5-8AD9-E02206AD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C1AE6-A031-42BE-820E-BD92FF73DBBE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11560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79C37-038B-4FFD-9622-817DB11D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D40DF-3411-4330-AC16-2185758E1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65733-119F-49AA-8037-5C7AD37E6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8D32D-5851-4716-B581-87190109864D}" type="datetimeFigureOut">
              <a:rPr lang="ta-IN" smtClean="0"/>
              <a:t>06-10-2020</a:t>
            </a:fld>
            <a:endParaRPr lang="ta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5F6B0-BB2E-409E-B4D8-F98629AB9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198F5-F3F5-435C-B85D-2F55847DA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C1AE6-A031-42BE-820E-BD92FF73DBBE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54718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a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A988-659D-4A9D-8D73-0963FFD2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Email Automation</a:t>
            </a:r>
            <a:endParaRPr lang="ta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961E-DFA3-4E6B-B5FA-385D21F78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E-mail is the oldest form of digital communication between people and to this day, many business processes are still triggered by a simple email. We use to keep close to our inbox and there are many tasks that can be automated to help us save valuable time. </a:t>
            </a:r>
          </a:p>
          <a:p>
            <a:r>
              <a:rPr lang="en-US" b="1" dirty="0"/>
              <a:t>Learning Objectives:</a:t>
            </a:r>
          </a:p>
          <a:p>
            <a:pPr lvl="1"/>
            <a:r>
              <a:rPr lang="en-US" dirty="0"/>
              <a:t>Use the dedicated e-mail activities</a:t>
            </a:r>
          </a:p>
          <a:p>
            <a:pPr lvl="1"/>
            <a:r>
              <a:rPr lang="en-US" dirty="0"/>
              <a:t>Receive messages</a:t>
            </a:r>
          </a:p>
          <a:p>
            <a:pPr lvl="1"/>
            <a:r>
              <a:rPr lang="en-US" dirty="0"/>
              <a:t>Filter and download attachments from an email</a:t>
            </a:r>
          </a:p>
          <a:p>
            <a:pPr lvl="1"/>
            <a:r>
              <a:rPr lang="en-US" dirty="0"/>
              <a:t>Send e-mail messages</a:t>
            </a:r>
          </a:p>
          <a:p>
            <a:pPr lvl="1"/>
            <a:r>
              <a:rPr lang="en-US" dirty="0"/>
              <a:t>Use message templates</a:t>
            </a:r>
          </a:p>
          <a:p>
            <a:pPr lvl="1"/>
            <a:r>
              <a:rPr lang="en-US" dirty="0"/>
              <a:t>Filter with expression</a:t>
            </a:r>
          </a:p>
        </p:txBody>
      </p:sp>
    </p:spTree>
    <p:extLst>
      <p:ext uri="{BB962C8B-B14F-4D97-AF65-F5344CB8AC3E}">
        <p14:creationId xmlns:p14="http://schemas.microsoft.com/office/powerpoint/2010/main" val="84836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0F0E-BC7F-4275-BA8C-63933324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05/05</a:t>
            </a:r>
            <a:endParaRPr lang="ta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279D2C-CEA9-4545-89B6-4EA5EFD58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964" y="1690688"/>
            <a:ext cx="7654845" cy="408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8251-D08A-40A6-8260-5B9A5B25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Activities</a:t>
            </a:r>
            <a:endParaRPr lang="ta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B5F6-47BD-4BE3-A95B-E8DD172B1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UiPath.mail.activities</a:t>
            </a:r>
            <a:endParaRPr lang="en-US" dirty="0"/>
          </a:p>
          <a:p>
            <a:r>
              <a:rPr lang="en-US" dirty="0"/>
              <a:t>Activities</a:t>
            </a:r>
          </a:p>
          <a:p>
            <a:pPr lvl="1"/>
            <a:r>
              <a:rPr lang="en-US" dirty="0"/>
              <a:t>SMTP – Simple Mail Transfer Protocol – Sending Messages</a:t>
            </a:r>
          </a:p>
          <a:p>
            <a:pPr lvl="1"/>
            <a:r>
              <a:rPr lang="en-US" dirty="0"/>
              <a:t>POP3- Post Office Protocol – Reading Messages</a:t>
            </a:r>
          </a:p>
          <a:p>
            <a:pPr lvl="1"/>
            <a:r>
              <a:rPr lang="en-US" dirty="0"/>
              <a:t>IMAP – Internet Message Access Protocol – Read and move the messages </a:t>
            </a:r>
          </a:p>
          <a:p>
            <a:pPr lvl="1"/>
            <a:r>
              <a:rPr lang="en-US" dirty="0"/>
              <a:t>Exchange – Microsoft Enterprises Email Solution- Sending, Receiving, Moving, Deleting Messages</a:t>
            </a:r>
          </a:p>
          <a:p>
            <a:pPr lvl="1"/>
            <a:r>
              <a:rPr lang="en-US" dirty="0"/>
              <a:t>Outlook – Work with API of Desktop Application and Outlook account should be exist</a:t>
            </a:r>
          </a:p>
          <a:p>
            <a:pPr lvl="1"/>
            <a:r>
              <a:rPr lang="en-US" dirty="0"/>
              <a:t>Generic email activities – Save Attachment and Save mail message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125901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4FBE-CF09-45BC-8488-26C99E37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 Gmail Using IMAP Settings</a:t>
            </a:r>
            <a:endParaRPr lang="ta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48591-06EB-43F8-AC11-7C34B74D9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in Gmail – Go to Gmail setting, In “Forwarding and POP/IMAP” tab, just Enable IMAP</a:t>
            </a:r>
          </a:p>
          <a:p>
            <a:r>
              <a:rPr lang="en-US" dirty="0"/>
              <a:t>Google Account – Go to “Manage your Google Account” ,Then Turn on “Less Security App Access” </a:t>
            </a:r>
          </a:p>
          <a:p>
            <a:r>
              <a:rPr lang="en-US" dirty="0"/>
              <a:t>Outlook Methods -https://docs.microsoft.com/</a:t>
            </a:r>
            <a:r>
              <a:rPr lang="en-US" dirty="0" err="1"/>
              <a:t>en</a:t>
            </a:r>
            <a:r>
              <a:rPr lang="en-US" dirty="0"/>
              <a:t>-us/office/</a:t>
            </a:r>
            <a:r>
              <a:rPr lang="en-US" dirty="0" err="1"/>
              <a:t>vba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outlook.items.find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159048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8C2B-810E-4A15-A8A5-FFDF95D2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effectLst/>
              </a:rPr>
            </a:br>
            <a:r>
              <a:rPr lang="en-US" b="1" dirty="0">
                <a:effectLst/>
              </a:rPr>
              <a:t>E-mail Automation - Practice 1</a:t>
            </a:r>
            <a:br>
              <a:rPr lang="en-US" dirty="0">
                <a:effectLst/>
              </a:rPr>
            </a:br>
            <a:endParaRPr lang="ta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BD729-3F3A-47FA-8E86-D9DB9332C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workflow that reads the Inbox and sorts the emails by moving them to various folders, based on “rules” defined in an Excel similar to the one in the attachment.</a:t>
            </a:r>
          </a:p>
          <a:p>
            <a:r>
              <a:rPr lang="en-US" dirty="0"/>
              <a:t>If the sender address contains the String defined in the Sender column, move the mail to the email folder defined in the Folder column.</a:t>
            </a:r>
          </a:p>
          <a:p>
            <a:r>
              <a:rPr lang="en-US" dirty="0"/>
              <a:t>Download resource file attached.</a:t>
            </a:r>
          </a:p>
          <a:p>
            <a:endParaRPr lang="en-US" dirty="0"/>
          </a:p>
          <a:p>
            <a:endParaRPr lang="ta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8712AB-9B60-4EE3-ADD0-88FF12608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043130"/>
              </p:ext>
            </p:extLst>
          </p:nvPr>
        </p:nvGraphicFramePr>
        <p:xfrm>
          <a:off x="1058238" y="4818580"/>
          <a:ext cx="10602931" cy="1869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Packager Shell Object" showAsIcon="1" r:id="rId3" imgW="3314160" imgH="481320" progId="Package">
                  <p:embed/>
                </p:oleObj>
              </mc:Choice>
              <mc:Fallback>
                <p:oleObj name="Packager Shell Object" showAsIcon="1" r:id="rId3" imgW="331416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8238" y="4818580"/>
                        <a:ext cx="10602931" cy="1869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969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08F1-DAAB-43FC-80AE-4892A62B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E-Mail Automation - Practice 2</a:t>
            </a:r>
            <a:endParaRPr lang="ta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72AFC-3F58-44C1-9113-D1C256DC9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448"/>
            <a:ext cx="10515600" cy="4351338"/>
          </a:xfrm>
        </p:spPr>
        <p:txBody>
          <a:bodyPr/>
          <a:lstStyle/>
          <a:p>
            <a:r>
              <a:rPr lang="en-US" dirty="0"/>
              <a:t>Create a workflow that:</a:t>
            </a:r>
          </a:p>
          <a:p>
            <a:r>
              <a:rPr lang="en-US" dirty="0"/>
              <a:t>Reads the 6th page of "Session 11 - exercise 2 - UiPathOrchestratorAzureInstallationGuide2016.1" (in the attachment)</a:t>
            </a:r>
          </a:p>
          <a:p>
            <a:r>
              <a:rPr lang="en-US" dirty="0"/>
              <a:t>Reads the 2nd page of "Session 11 - exercise 2 - </a:t>
            </a:r>
            <a:r>
              <a:rPr lang="en-US" dirty="0" err="1"/>
              <a:t>ScannedDoc</a:t>
            </a:r>
            <a:r>
              <a:rPr lang="en-US" dirty="0"/>
              <a:t>" (in the attachment)</a:t>
            </a:r>
          </a:p>
          <a:p>
            <a:r>
              <a:rPr lang="en-US" dirty="0"/>
              <a:t>Sends an email with both documents attached and with the text from point 1 and text from point 2 as Body</a:t>
            </a:r>
          </a:p>
          <a:p>
            <a:r>
              <a:rPr lang="en-US" dirty="0"/>
              <a:t>Download exercise file attached.</a:t>
            </a:r>
          </a:p>
          <a:p>
            <a:endParaRPr lang="ta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835DF53-6AD8-4483-BB32-9ACC45412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556020"/>
              </p:ext>
            </p:extLst>
          </p:nvPr>
        </p:nvGraphicFramePr>
        <p:xfrm>
          <a:off x="1736333" y="5830888"/>
          <a:ext cx="8630292" cy="1196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ackager Shell Object" showAsIcon="1" r:id="rId3" imgW="2566800" imgH="481320" progId="Package">
                  <p:embed/>
                </p:oleObj>
              </mc:Choice>
              <mc:Fallback>
                <p:oleObj name="Packager Shell Object" showAsIcon="1" r:id="rId3" imgW="256680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6333" y="5830888"/>
                        <a:ext cx="8630292" cy="1196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812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207A-F5DC-4DA0-9A27-5AB9AA2E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01/05</a:t>
            </a:r>
            <a:endParaRPr lang="ta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3E8F2A-C127-45DA-BF99-5C75BD008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3" y="1438382"/>
            <a:ext cx="8423314" cy="377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8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8570-73A3-4D00-AEE7-BFBAD28F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02/05</a:t>
            </a:r>
            <a:endParaRPr lang="ta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9607F0-2E65-4390-97BD-A68A465DF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09" y="1500028"/>
            <a:ext cx="8374243" cy="373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3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4B66-B079-4D46-B31E-22687D42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03/05</a:t>
            </a:r>
            <a:endParaRPr lang="ta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20FC08-D561-4EB9-9AF8-7B5274E9B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240" y="1592494"/>
            <a:ext cx="8332371" cy="38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6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2DAE-5A45-4A8F-AFBC-CB2DBEBE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04/05</a:t>
            </a:r>
            <a:endParaRPr lang="ta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1F8EF0-0526-4F6D-8287-4FCFCD90F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724" y="1767155"/>
            <a:ext cx="7904626" cy="386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7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381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Packager Shell Object</vt:lpstr>
      <vt:lpstr>Email Automation</vt:lpstr>
      <vt:lpstr>Email Activities</vt:lpstr>
      <vt:lpstr>Read Gmail Using IMAP Settings</vt:lpstr>
      <vt:lpstr> E-mail Automation - Practice 1 </vt:lpstr>
      <vt:lpstr>E-Mail Automation - Practice 2</vt:lpstr>
      <vt:lpstr>Quiz 01/05</vt:lpstr>
      <vt:lpstr>Quiz 02/05</vt:lpstr>
      <vt:lpstr>Quiz 03/05</vt:lpstr>
      <vt:lpstr>Quiz 04/05</vt:lpstr>
      <vt:lpstr>Quiz 05/05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Automation</dc:title>
  <dc:creator>Ramadoss, Stalin</dc:creator>
  <cp:lastModifiedBy>Ramadoss, Stalin</cp:lastModifiedBy>
  <cp:revision>13</cp:revision>
  <dcterms:created xsi:type="dcterms:W3CDTF">2020-08-29T15:04:50Z</dcterms:created>
  <dcterms:modified xsi:type="dcterms:W3CDTF">2020-10-05T18:44:23Z</dcterms:modified>
</cp:coreProperties>
</file>