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60C21D9C-5E4E-4B8A-B69C-C16C50667718}"/>
    <pc:docChg chg="undo custSel addSld modSld sldOrd">
      <pc:chgData name="Janusz Stal" userId="570fe9c4-9123-4bde-9755-2a9767a29a9c" providerId="ADAL" clId="{60C21D9C-5E4E-4B8A-B69C-C16C50667718}" dt="2023-10-12T16:07:55.036" v="450" actId="13822"/>
      <pc:docMkLst>
        <pc:docMk/>
      </pc:docMkLst>
      <pc:sldChg chg="addSp delSp modSp new mod setBg modClrScheme chgLayout">
        <pc:chgData name="Janusz Stal" userId="570fe9c4-9123-4bde-9755-2a9767a29a9c" providerId="ADAL" clId="{60C21D9C-5E4E-4B8A-B69C-C16C50667718}" dt="2023-10-12T16:04:24.473" v="394" actId="1076"/>
        <pc:sldMkLst>
          <pc:docMk/>
          <pc:sldMk cId="1148151532" sldId="256"/>
        </pc:sldMkLst>
        <pc:spChg chg="del mod ord">
          <ac:chgData name="Janusz Stal" userId="570fe9c4-9123-4bde-9755-2a9767a29a9c" providerId="ADAL" clId="{60C21D9C-5E4E-4B8A-B69C-C16C50667718}" dt="2023-10-12T15:40:10.385" v="1" actId="700"/>
          <ac:spMkLst>
            <pc:docMk/>
            <pc:sldMk cId="1148151532" sldId="256"/>
            <ac:spMk id="2" creationId="{ACD9D503-CCDD-BC7D-82D0-51781E1B5A61}"/>
          </ac:spMkLst>
        </pc:spChg>
        <pc:spChg chg="del mod ord">
          <ac:chgData name="Janusz Stal" userId="570fe9c4-9123-4bde-9755-2a9767a29a9c" providerId="ADAL" clId="{60C21D9C-5E4E-4B8A-B69C-C16C50667718}" dt="2023-10-12T15:40:10.385" v="1" actId="700"/>
          <ac:spMkLst>
            <pc:docMk/>
            <pc:sldMk cId="1148151532" sldId="256"/>
            <ac:spMk id="3" creationId="{731EBB51-041C-B4D0-D23C-D0606D83E0FA}"/>
          </ac:spMkLst>
        </pc:spChg>
        <pc:spChg chg="add mod ord">
          <ac:chgData name="Janusz Stal" userId="570fe9c4-9123-4bde-9755-2a9767a29a9c" providerId="ADAL" clId="{60C21D9C-5E4E-4B8A-B69C-C16C50667718}" dt="2023-10-12T15:59:54.354" v="351" actId="6549"/>
          <ac:spMkLst>
            <pc:docMk/>
            <pc:sldMk cId="1148151532" sldId="256"/>
            <ac:spMk id="4" creationId="{A57F3D10-E587-00AB-0230-FC726E7942E9}"/>
          </ac:spMkLst>
        </pc:spChg>
        <pc:spChg chg="add mod ord">
          <ac:chgData name="Janusz Stal" userId="570fe9c4-9123-4bde-9755-2a9767a29a9c" providerId="ADAL" clId="{60C21D9C-5E4E-4B8A-B69C-C16C50667718}" dt="2023-10-12T15:40:32.254" v="6" actId="26606"/>
          <ac:spMkLst>
            <pc:docMk/>
            <pc:sldMk cId="1148151532" sldId="256"/>
            <ac:spMk id="5" creationId="{00D17F26-D785-DAF6-8738-B5FEF02A7C23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0" creationId="{1B15ED52-F352-441B-82BF-E0EA34836D08}"/>
          </ac:spMkLst>
        </pc:spChg>
        <pc:spChg chg="add mod">
          <ac:chgData name="Janusz Stal" userId="570fe9c4-9123-4bde-9755-2a9767a29a9c" providerId="ADAL" clId="{60C21D9C-5E4E-4B8A-B69C-C16C50667718}" dt="2023-10-12T16:04:24.473" v="394" actId="1076"/>
          <ac:spMkLst>
            <pc:docMk/>
            <pc:sldMk cId="1148151532" sldId="256"/>
            <ac:spMk id="11" creationId="{4B680653-38F0-C5CA-0DC0-416325A45929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2" creationId="{3B2E3793-BFE6-45A2-9B7B-E18844431C99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4" creationId="{BC4C4868-CB8F-4AF9-9CDB-8108F2C19B67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6" creationId="{375E0459-6403-40CD-989D-56A4407CA12E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8" creationId="{53E5B1A8-3AC9-4BD1-9BBC-78CA94F2D1BA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0" creationId="{907EF6B7-1338-4443-8C46-6A318D952DFD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1" creationId="{DAAE4CDD-124C-4DCF-9584-B6033B545DD5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2" creationId="{081E4A58-353D-44AE-B2FC-2A74E2E400F7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4" creationId="{09588DA8-065E-4F6F-8EFD-43104AB2E0CF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5" creationId="{C4285719-470E-454C-AF62-8323075F1F5B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6" creationId="{CD9FE4EF-C4D8-49A0-B2FF-81D8DB7D8A24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7" creationId="{4300840D-0A0B-4512-BACA-B439D5B9C57C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8" creationId="{D2B78728-A580-49A7-84F9-6EF6F583ADE0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9" creationId="{38FAA1A1-D861-433F-88FA-1E9D6FD31D11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0" creationId="{8D71EDA1-87BF-4D5D-AB79-F346FD19278A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5" creationId="{09588DA8-065E-4F6F-8EFD-43104AB2E0CF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7" creationId="{C4285719-470E-454C-AF62-8323075F1F5B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9" creationId="{CD9FE4EF-C4D8-49A0-B2FF-81D8DB7D8A24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1" creationId="{4300840D-0A0B-4512-BACA-B439D5B9C57C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3" creationId="{D2B78728-A580-49A7-84F9-6EF6F583ADE0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5" creationId="{38FAA1A1-D861-433F-88FA-1E9D6FD31D11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7" creationId="{8D71EDA1-87BF-4D5D-AB79-F346FD19278A}"/>
          </ac:spMkLst>
        </pc:spChg>
        <pc:picChg chg="add mod">
          <ac:chgData name="Janusz Stal" userId="570fe9c4-9123-4bde-9755-2a9767a29a9c" providerId="ADAL" clId="{60C21D9C-5E4E-4B8A-B69C-C16C50667718}" dt="2023-10-12T15:46:09.035" v="134" actId="1076"/>
          <ac:picMkLst>
            <pc:docMk/>
            <pc:sldMk cId="1148151532" sldId="256"/>
            <ac:picMk id="7" creationId="{AD0EC207-BB5A-BB29-1387-2EFD1648A12C}"/>
          </ac:picMkLst>
        </pc:picChg>
        <pc:cxnChg chg="add del">
          <ac:chgData name="Janusz Stal" userId="570fe9c4-9123-4bde-9755-2a9767a29a9c" providerId="ADAL" clId="{60C21D9C-5E4E-4B8A-B69C-C16C50667718}" dt="2023-10-12T16:03:55.686" v="389" actId="11529"/>
          <ac:cxnSpMkLst>
            <pc:docMk/>
            <pc:sldMk cId="1148151532" sldId="256"/>
            <ac:cxnSpMk id="9" creationId="{C018DBDF-4865-259A-CCE2-CD6448D71051}"/>
          </ac:cxnSpMkLst>
        </pc:cxnChg>
      </pc:sldChg>
      <pc:sldChg chg="addSp modSp new mod ord setBg">
        <pc:chgData name="Janusz Stal" userId="570fe9c4-9123-4bde-9755-2a9767a29a9c" providerId="ADAL" clId="{60C21D9C-5E4E-4B8A-B69C-C16C50667718}" dt="2023-10-12T15:41:39.915" v="84" actId="20577"/>
        <pc:sldMkLst>
          <pc:docMk/>
          <pc:sldMk cId="2415302695" sldId="257"/>
        </pc:sldMkLst>
        <pc:spChg chg="mod">
          <ac:chgData name="Janusz Stal" userId="570fe9c4-9123-4bde-9755-2a9767a29a9c" providerId="ADAL" clId="{60C21D9C-5E4E-4B8A-B69C-C16C50667718}" dt="2023-10-12T15:41:39.915" v="84" actId="20577"/>
          <ac:spMkLst>
            <pc:docMk/>
            <pc:sldMk cId="2415302695" sldId="257"/>
            <ac:spMk id="2" creationId="{3E84B99B-B375-A698-96D5-F51D9F5DCFE3}"/>
          </ac:spMkLst>
        </pc:spChg>
        <pc:spChg chg="mo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3" creationId="{169FD036-7814-3B8A-005A-32F268646334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8" creationId="{6F5A5072-7B47-4D32-B52A-4EBBF590B8A5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0" creationId="{9715DAF0-AE1B-46C9-8A6B-DB2AA05AB91D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2" creationId="{6016219D-510E-4184-9090-6D5578A87BD1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4" creationId="{AFF4A713-7B75-4B21-90D7-5AB19547C728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6" creationId="{DC631C0B-6DA6-4E57-8231-CE32B3434A7E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8" creationId="{C29501E6-A978-4A61-9689-9085AF97A53A}"/>
          </ac:spMkLst>
        </pc:spChg>
      </pc:sldChg>
      <pc:sldChg chg="addSp delSp modSp new mod setBg">
        <pc:chgData name="Janusz Stal" userId="570fe9c4-9123-4bde-9755-2a9767a29a9c" providerId="ADAL" clId="{60C21D9C-5E4E-4B8A-B69C-C16C50667718}" dt="2023-10-12T16:06:05.313" v="440" actId="14100"/>
        <pc:sldMkLst>
          <pc:docMk/>
          <pc:sldMk cId="1395159274" sldId="258"/>
        </pc:sldMkLst>
        <pc:spChg chg="mod">
          <ac:chgData name="Janusz Stal" userId="570fe9c4-9123-4bde-9755-2a9767a29a9c" providerId="ADAL" clId="{60C21D9C-5E4E-4B8A-B69C-C16C50667718}" dt="2023-10-12T15:49:23.659" v="261" actId="20577"/>
          <ac:spMkLst>
            <pc:docMk/>
            <pc:sldMk cId="1395159274" sldId="258"/>
            <ac:spMk id="2" creationId="{1548E222-E7BC-EA55-A239-CFF9E36F207E}"/>
          </ac:spMkLst>
        </pc:spChg>
        <pc:spChg chg="mo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3" creationId="{E73B7709-C91B-E13E-C184-9D972CC06DFB}"/>
          </ac:spMkLst>
        </pc:spChg>
        <pc:spChg chg="add del">
          <ac:chgData name="Janusz Stal" userId="570fe9c4-9123-4bde-9755-2a9767a29a9c" providerId="ADAL" clId="{60C21D9C-5E4E-4B8A-B69C-C16C50667718}" dt="2023-10-12T16:05:01.590" v="396" actId="11529"/>
          <ac:spMkLst>
            <pc:docMk/>
            <pc:sldMk cId="1395159274" sldId="258"/>
            <ac:spMk id="6" creationId="{7F5EE575-EA03-9803-0A99-5617EF61B9C3}"/>
          </ac:spMkLst>
        </pc:spChg>
        <pc:spChg chg="add mod">
          <ac:chgData name="Janusz Stal" userId="570fe9c4-9123-4bde-9755-2a9767a29a9c" providerId="ADAL" clId="{60C21D9C-5E4E-4B8A-B69C-C16C50667718}" dt="2023-10-12T16:06:05.313" v="440" actId="14100"/>
          <ac:spMkLst>
            <pc:docMk/>
            <pc:sldMk cId="1395159274" sldId="258"/>
            <ac:spMk id="7" creationId="{3C9B3151-CB77-E80F-37B7-7E4A4559A9AB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8" creationId="{09588DA8-065E-4F6F-8EFD-43104AB2E0CF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0" creationId="{C4285719-470E-454C-AF62-8323075F1F5B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2" creationId="{CD9FE4EF-C4D8-49A0-B2FF-81D8DB7D8A24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4" creationId="{4300840D-0A0B-4512-BACA-B439D5B9C57C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6" creationId="{D2B78728-A580-49A7-84F9-6EF6F583ADE0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8" creationId="{38FAA1A1-D861-433F-88FA-1E9D6FD31D11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20" creationId="{8D71EDA1-87BF-4D5D-AB79-F346FD19278A}"/>
          </ac:spMkLst>
        </pc:spChg>
        <pc:picChg chg="add mod">
          <ac:chgData name="Janusz Stal" userId="570fe9c4-9123-4bde-9755-2a9767a29a9c" providerId="ADAL" clId="{60C21D9C-5E4E-4B8A-B69C-C16C50667718}" dt="2023-10-12T15:50:33.667" v="266" actId="1076"/>
          <ac:picMkLst>
            <pc:docMk/>
            <pc:sldMk cId="1395159274" sldId="258"/>
            <ac:picMk id="5" creationId="{EABF75DD-34D4-6CE3-DC65-C53DFD260564}"/>
          </ac:picMkLst>
        </pc:picChg>
      </pc:sldChg>
      <pc:sldChg chg="addSp delSp modSp add mod">
        <pc:chgData name="Janusz Stal" userId="570fe9c4-9123-4bde-9755-2a9767a29a9c" providerId="ADAL" clId="{60C21D9C-5E4E-4B8A-B69C-C16C50667718}" dt="2023-10-12T16:07:26.480" v="447" actId="13822"/>
        <pc:sldMkLst>
          <pc:docMk/>
          <pc:sldMk cId="1064156022" sldId="259"/>
        </pc:sldMkLst>
        <pc:spChg chg="mod">
          <ac:chgData name="Janusz Stal" userId="570fe9c4-9123-4bde-9755-2a9767a29a9c" providerId="ADAL" clId="{60C21D9C-5E4E-4B8A-B69C-C16C50667718}" dt="2023-10-12T15:53:39.608" v="331" actId="20577"/>
          <ac:spMkLst>
            <pc:docMk/>
            <pc:sldMk cId="1064156022" sldId="259"/>
            <ac:spMk id="2" creationId="{1548E222-E7BC-EA55-A239-CFF9E36F207E}"/>
          </ac:spMkLst>
        </pc:spChg>
        <pc:spChg chg="add mod">
          <ac:chgData name="Janusz Stal" userId="570fe9c4-9123-4bde-9755-2a9767a29a9c" providerId="ADAL" clId="{60C21D9C-5E4E-4B8A-B69C-C16C50667718}" dt="2023-10-12T16:07:26.480" v="447" actId="13822"/>
          <ac:spMkLst>
            <pc:docMk/>
            <pc:sldMk cId="1064156022" sldId="259"/>
            <ac:spMk id="11" creationId="{D6182B42-9F46-41B2-DEB2-64F4D3D3522A}"/>
          </ac:spMkLst>
        </pc:spChg>
        <pc:picChg chg="del">
          <ac:chgData name="Janusz Stal" userId="570fe9c4-9123-4bde-9755-2a9767a29a9c" providerId="ADAL" clId="{60C21D9C-5E4E-4B8A-B69C-C16C50667718}" dt="2023-10-12T15:52:20.713" v="268" actId="478"/>
          <ac:picMkLst>
            <pc:docMk/>
            <pc:sldMk cId="1064156022" sldId="259"/>
            <ac:picMk id="5" creationId="{EABF75DD-34D4-6CE3-DC65-C53DFD260564}"/>
          </ac:picMkLst>
        </pc:picChg>
        <pc:picChg chg="add mod">
          <ac:chgData name="Janusz Stal" userId="570fe9c4-9123-4bde-9755-2a9767a29a9c" providerId="ADAL" clId="{60C21D9C-5E4E-4B8A-B69C-C16C50667718}" dt="2023-10-12T15:52:48.364" v="273" actId="14100"/>
          <ac:picMkLst>
            <pc:docMk/>
            <pc:sldMk cId="1064156022" sldId="259"/>
            <ac:picMk id="6" creationId="{21FABC83-A149-72F8-D43C-2917D07435CB}"/>
          </ac:picMkLst>
        </pc:picChg>
        <pc:cxnChg chg="add mod">
          <ac:chgData name="Janusz Stal" userId="570fe9c4-9123-4bde-9755-2a9767a29a9c" providerId="ADAL" clId="{60C21D9C-5E4E-4B8A-B69C-C16C50667718}" dt="2023-10-12T16:07:02.018" v="443" actId="1076"/>
          <ac:cxnSpMkLst>
            <pc:docMk/>
            <pc:sldMk cId="1064156022" sldId="259"/>
            <ac:cxnSpMk id="9" creationId="{170C5EAF-BA19-2704-CA55-9F0806C8D7A0}"/>
          </ac:cxnSpMkLst>
        </pc:cxnChg>
      </pc:sldChg>
      <pc:sldChg chg="addSp delSp modSp add mod">
        <pc:chgData name="Janusz Stal" userId="570fe9c4-9123-4bde-9755-2a9767a29a9c" providerId="ADAL" clId="{60C21D9C-5E4E-4B8A-B69C-C16C50667718}" dt="2023-10-12T16:07:55.036" v="450" actId="13822"/>
        <pc:sldMkLst>
          <pc:docMk/>
          <pc:sldMk cId="1804448177" sldId="260"/>
        </pc:sldMkLst>
        <pc:spChg chg="mod">
          <ac:chgData name="Janusz Stal" userId="570fe9c4-9123-4bde-9755-2a9767a29a9c" providerId="ADAL" clId="{60C21D9C-5E4E-4B8A-B69C-C16C50667718}" dt="2023-10-12T16:01:10.368" v="385" actId="20577"/>
          <ac:spMkLst>
            <pc:docMk/>
            <pc:sldMk cId="1804448177" sldId="260"/>
            <ac:spMk id="2" creationId="{1548E222-E7BC-EA55-A239-CFF9E36F207E}"/>
          </ac:spMkLst>
        </pc:spChg>
        <pc:spChg chg="add mod">
          <ac:chgData name="Janusz Stal" userId="570fe9c4-9123-4bde-9755-2a9767a29a9c" providerId="ADAL" clId="{60C21D9C-5E4E-4B8A-B69C-C16C50667718}" dt="2023-10-12T16:07:55.036" v="450" actId="13822"/>
          <ac:spMkLst>
            <pc:docMk/>
            <pc:sldMk cId="1804448177" sldId="260"/>
            <ac:spMk id="7" creationId="{12C74F67-5D9C-E710-8EB2-FA5B4DD81A8E}"/>
          </ac:spMkLst>
        </pc:spChg>
        <pc:picChg chg="add mod">
          <ac:chgData name="Janusz Stal" userId="570fe9c4-9123-4bde-9755-2a9767a29a9c" providerId="ADAL" clId="{60C21D9C-5E4E-4B8A-B69C-C16C50667718}" dt="2023-10-12T15:57:09.297" v="335" actId="14100"/>
          <ac:picMkLst>
            <pc:docMk/>
            <pc:sldMk cId="1804448177" sldId="260"/>
            <ac:picMk id="5" creationId="{AE15C082-CDD7-F536-2196-38E1882325B7}"/>
          </ac:picMkLst>
        </pc:picChg>
        <pc:picChg chg="del">
          <ac:chgData name="Janusz Stal" userId="570fe9c4-9123-4bde-9755-2a9767a29a9c" providerId="ADAL" clId="{60C21D9C-5E4E-4B8A-B69C-C16C50667718}" dt="2023-10-12T15:53:10.532" v="275" actId="478"/>
          <ac:picMkLst>
            <pc:docMk/>
            <pc:sldMk cId="1804448177" sldId="260"/>
            <ac:picMk id="6" creationId="{21FABC83-A149-72F8-D43C-2917D07435CB}"/>
          </ac:picMkLst>
        </pc:picChg>
      </pc:sldChg>
      <pc:sldChg chg="addSp delSp modSp add mod ord">
        <pc:chgData name="Janusz Stal" userId="570fe9c4-9123-4bde-9755-2a9767a29a9c" providerId="ADAL" clId="{60C21D9C-5E4E-4B8A-B69C-C16C50667718}" dt="2023-10-12T16:03:09.017" v="387" actId="13822"/>
        <pc:sldMkLst>
          <pc:docMk/>
          <pc:sldMk cId="2811097025" sldId="261"/>
        </pc:sldMkLst>
        <pc:spChg chg="mod">
          <ac:chgData name="Janusz Stal" userId="570fe9c4-9123-4bde-9755-2a9767a29a9c" providerId="ADAL" clId="{60C21D9C-5E4E-4B8A-B69C-C16C50667718}" dt="2023-10-12T15:58:30.267" v="343" actId="6549"/>
          <ac:spMkLst>
            <pc:docMk/>
            <pc:sldMk cId="2811097025" sldId="261"/>
            <ac:spMk id="4" creationId="{A57F3D10-E587-00AB-0230-FC726E7942E9}"/>
          </ac:spMkLst>
        </pc:spChg>
        <pc:spChg chg="add mod">
          <ac:chgData name="Janusz Stal" userId="570fe9c4-9123-4bde-9755-2a9767a29a9c" providerId="ADAL" clId="{60C21D9C-5E4E-4B8A-B69C-C16C50667718}" dt="2023-10-12T16:03:09.017" v="387" actId="13822"/>
          <ac:spMkLst>
            <pc:docMk/>
            <pc:sldMk cId="2811097025" sldId="261"/>
            <ac:spMk id="6" creationId="{82F2BD4E-AE21-0619-D48F-F6FF8641E7AA}"/>
          </ac:spMkLst>
        </pc:spChg>
        <pc:picChg chg="add mod">
          <ac:chgData name="Janusz Stal" userId="570fe9c4-9123-4bde-9755-2a9767a29a9c" providerId="ADAL" clId="{60C21D9C-5E4E-4B8A-B69C-C16C50667718}" dt="2023-10-12T15:59:24.077" v="349" actId="14100"/>
          <ac:picMkLst>
            <pc:docMk/>
            <pc:sldMk cId="2811097025" sldId="261"/>
            <ac:picMk id="3" creationId="{8CD6E1A5-65E1-CB89-7CA4-EDA3D19D99BB}"/>
          </ac:picMkLst>
        </pc:picChg>
        <pc:picChg chg="del">
          <ac:chgData name="Janusz Stal" userId="570fe9c4-9123-4bde-9755-2a9767a29a9c" providerId="ADAL" clId="{60C21D9C-5E4E-4B8A-B69C-C16C50667718}" dt="2023-10-12T15:58:17.302" v="339" actId="478"/>
          <ac:picMkLst>
            <pc:docMk/>
            <pc:sldMk cId="2811097025" sldId="261"/>
            <ac:picMk id="7" creationId="{AD0EC207-BB5A-BB29-1387-2EFD1648A1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076382-E186-E1F3-E8A2-8103065F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41554F-C06A-B4DD-D223-1F15C3FE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48A8E8-8311-F75B-5F16-DE74E8C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7D93C1-4CF8-0854-45EE-29D41458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148403-4A02-2E22-076B-CA76208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4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F6CF66-A22C-C5E0-32E6-922E7320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B08052-B02A-FE36-E64E-5D431374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99A0F-95A1-58A8-6E77-53EB62B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7A874C-C00D-7A19-5679-F70B7825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89EBE-8292-C5A4-10C2-04A9BBA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7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953CA62-60E9-88B6-4746-16BF7C27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73EAC3-451F-CD8F-4FB7-793D17E6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82B1FA-32D5-3417-2797-7FB06785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812713-E715-827C-092C-B4BCE2E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606285-80DC-03C1-3A5F-5F62A19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CC5C1-F77E-F789-0DAB-C806EE57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A9CE47-118A-787F-7106-4B612299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E748EF-56DA-339F-D66F-A67F405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4C2E03-BE8B-942E-F707-F2C702C6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2536C3-DCBE-F36D-26CB-856D72E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8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67BDE-0965-C33D-CE32-C7D157C5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22609E-0D83-3A48-3931-680756CF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AB910B-7536-4B19-7B84-FD94AF5E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199355-25C3-CC41-D5C3-1540588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0DF396-5660-6375-2D4C-AA2976B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5CF70D-1985-2881-BAFE-DD66BB2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F455FB-3E1E-4DB9-7097-74A041D9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4E764-413D-A5B9-2D33-57091681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B6592-029A-6618-521E-4ADECA49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B15439-B9F8-4535-F6D2-3A3F016D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A274A0-8E00-7243-5DAB-0746A1A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9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B4291-1A90-D3D3-9684-2704B740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1D4C8A-96D0-6876-35A4-9E97731D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41B736-8618-830E-CD15-FAACF0BB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3EA018-FC71-46FB-0818-5539E69A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C72CC1-BBB4-8A26-9FA0-F412A3D5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1F0BD3-D760-7614-77F1-4067D6E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051A7DB-1F48-9F7D-2BA9-0F9833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80D1073-4767-B83D-0AA2-07E2353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9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8A33E0-5717-F879-79C5-C2FD921E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DECD01-D747-35CE-87BD-93EC2F64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61D0D7-45CB-DCBB-A0DC-3DB0EB7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D0D28ED-00FE-24AF-F10F-21E2C023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19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6614396-F8A9-9AA4-6D65-748A38F2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5FD132-6263-FDF6-99B8-DE6AFBB9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5479BD-7000-FA6B-C825-5051014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6DD1-3081-2583-4816-23C48509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54A2B2-7AC6-0305-A211-69BA286C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C41D53-FFD1-E00A-23ED-98C49538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330E3C-B51F-20A2-1450-4CEAD9E9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C8F482-5403-0ACE-183E-E086A72B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23623D-00B2-6F96-CB3C-A1A8869D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98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CED38-2129-B5C5-9090-5247BBB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E9F357E-BA90-4A1C-4321-09D0A6F04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A73740-AF53-2E12-E8F3-DE82F395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CBB07E-0658-B7C7-33AA-10B6C734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DDB3CE-8BAD-87EE-8830-24D150D0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895589-44EA-9ABE-AA4C-8570AF68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9EB6485-543E-D649-0ECF-483D2BA6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E6F195-BDB6-916E-F011-4FFE715C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639E1F-4699-A4F8-EAF1-207B7BAC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87E419-8772-CE55-2B29-4C83445E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276FBE-94A9-0D6F-552F-0FDA1E6B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84B99B-B375-A698-96D5-F51D9F5DC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dirty="0" err="1">
                <a:solidFill>
                  <a:srgbClr val="FFFFFF"/>
                </a:solidFill>
              </a:rPr>
              <a:t>Cloning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Github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Repository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9FD036-7814-3B8A-005A-32F26864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3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7F3D10-E587-00AB-0230-FC726E79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Run the File Explorer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0D17F26-D785-DAF6-8738-B5FEF02A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D6E1A5-65E1-CB89-7CA4-EDA3D19D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48" y="625495"/>
            <a:ext cx="6579858" cy="5717717"/>
          </a:xfrm>
          <a:prstGeom prst="rect">
            <a:avLst/>
          </a:prstGeom>
        </p:spPr>
      </p:pic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82F2BD4E-AE21-0619-D48F-F6FF8641E7AA}"/>
              </a:ext>
            </a:extLst>
          </p:cNvPr>
          <p:cNvSpPr/>
          <p:nvPr/>
        </p:nvSpPr>
        <p:spPr>
          <a:xfrm>
            <a:off x="8738483" y="4969565"/>
            <a:ext cx="278296" cy="101776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0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7F3D10-E587-00AB-0230-FC726E79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Display </a:t>
            </a:r>
            <a:r>
              <a:rPr lang="pl-PL" sz="4000" dirty="0" err="1">
                <a:solidFill>
                  <a:srgbClr val="FFFFFF"/>
                </a:solidFill>
              </a:rPr>
              <a:t>content</a:t>
            </a:r>
            <a:r>
              <a:rPr lang="pl-PL" sz="4000" dirty="0">
                <a:solidFill>
                  <a:srgbClr val="FFFFFF"/>
                </a:solidFill>
              </a:rPr>
              <a:t> of Windows desktop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0D17F26-D785-DAF6-8738-B5FEF02A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0EC207-BB5A-BB29-1387-2EFD1648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24" y="662473"/>
            <a:ext cx="6391216" cy="5566327"/>
          </a:xfrm>
          <a:prstGeom prst="rect">
            <a:avLst/>
          </a:prstGeom>
        </p:spPr>
      </p:pic>
      <p:sp>
        <p:nvSpPr>
          <p:cNvPr id="11" name="Strzałka: w lewo 10">
            <a:extLst>
              <a:ext uri="{FF2B5EF4-FFF2-40B4-BE49-F238E27FC236}">
                <a16:creationId xmlns:a16="http://schemas.microsoft.com/office/drawing/2014/main" id="{4B680653-38F0-C5CA-0DC0-416325A45929}"/>
              </a:ext>
            </a:extLst>
          </p:cNvPr>
          <p:cNvSpPr/>
          <p:nvPr/>
        </p:nvSpPr>
        <p:spPr>
          <a:xfrm>
            <a:off x="7167582" y="2662220"/>
            <a:ext cx="1009816" cy="302149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15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Open </a:t>
            </a:r>
            <a:r>
              <a:rPr lang="pl-PL" sz="4000" dirty="0" err="1">
                <a:solidFill>
                  <a:srgbClr val="FFFFFF"/>
                </a:solidFill>
              </a:rPr>
              <a:t>Powershell</a:t>
            </a:r>
            <a:r>
              <a:rPr lang="pl-PL" sz="4000" dirty="0">
                <a:solidFill>
                  <a:srgbClr val="FFFFFF"/>
                </a:solidFill>
              </a:rPr>
              <a:t> terminal </a:t>
            </a:r>
            <a:r>
              <a:rPr lang="pl-PL" sz="4000" dirty="0" err="1">
                <a:solidFill>
                  <a:srgbClr val="FFFFFF"/>
                </a:solidFill>
              </a:rPr>
              <a:t>window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BF75DD-34D4-6CE3-DC65-C53DFD2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87" y="561833"/>
            <a:ext cx="6552119" cy="5714217"/>
          </a:xfrm>
          <a:prstGeom prst="rect">
            <a:avLst/>
          </a:prstGeom>
        </p:spPr>
      </p:pic>
      <p:sp>
        <p:nvSpPr>
          <p:cNvPr id="7" name="Objaśnienie: linia 6">
            <a:extLst>
              <a:ext uri="{FF2B5EF4-FFF2-40B4-BE49-F238E27FC236}">
                <a16:creationId xmlns:a16="http://schemas.microsoft.com/office/drawing/2014/main" id="{3C9B3151-CB77-E80F-37B7-7E4A4559A9AB}"/>
              </a:ext>
            </a:extLst>
          </p:cNvPr>
          <p:cNvSpPr/>
          <p:nvPr/>
        </p:nvSpPr>
        <p:spPr>
          <a:xfrm>
            <a:off x="8054671" y="3140764"/>
            <a:ext cx="1820849" cy="833587"/>
          </a:xfrm>
          <a:prstGeom prst="borderCallout1">
            <a:avLst>
              <a:gd name="adj1" fmla="val 18750"/>
              <a:gd name="adj2" fmla="val -8333"/>
              <a:gd name="adj3" fmla="val -135504"/>
              <a:gd name="adj4" fmla="val -2661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Type</a:t>
            </a:r>
            <a:r>
              <a:rPr lang="pl-PL" dirty="0"/>
              <a:t> ‚</a:t>
            </a:r>
            <a:r>
              <a:rPr lang="pl-PL" dirty="0" err="1"/>
              <a:t>powershell</a:t>
            </a:r>
            <a:r>
              <a:rPr lang="pl-PL" dirty="0"/>
              <a:t>’ and </a:t>
            </a:r>
            <a:r>
              <a:rPr lang="pl-PL" dirty="0" err="1"/>
              <a:t>press</a:t>
            </a:r>
            <a:r>
              <a:rPr lang="pl-PL" dirty="0"/>
              <a:t> </a:t>
            </a:r>
            <a:r>
              <a:rPr lang="pl-PL" dirty="0" err="1"/>
              <a:t>Enter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1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Clone </a:t>
            </a:r>
            <a:r>
              <a:rPr lang="pl-PL" sz="4000" dirty="0" err="1">
                <a:solidFill>
                  <a:srgbClr val="FFFFFF"/>
                </a:solidFill>
              </a:rPr>
              <a:t>your</a:t>
            </a:r>
            <a:r>
              <a:rPr lang="pl-PL" sz="4000" dirty="0">
                <a:solidFill>
                  <a:srgbClr val="FFFFFF"/>
                </a:solidFill>
              </a:rPr>
              <a:t> PP1  </a:t>
            </a:r>
            <a:r>
              <a:rPr lang="pl-PL" sz="4000" dirty="0" err="1">
                <a:solidFill>
                  <a:srgbClr val="FFFFFF"/>
                </a:solidFill>
              </a:rPr>
              <a:t>repository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1FABC83-A149-72F8-D43C-2917D074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26" y="649480"/>
            <a:ext cx="6555347" cy="5707495"/>
          </a:xfrm>
          <a:prstGeom prst="rect">
            <a:avLst/>
          </a:prstGeom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70C5EAF-BA19-2704-CA55-9F0806C8D7A0}"/>
              </a:ext>
            </a:extLst>
          </p:cNvPr>
          <p:cNvCxnSpPr/>
          <p:nvPr/>
        </p:nvCxnSpPr>
        <p:spPr>
          <a:xfrm>
            <a:off x="7299297" y="2870421"/>
            <a:ext cx="36416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trzałka: w górę 10">
            <a:extLst>
              <a:ext uri="{FF2B5EF4-FFF2-40B4-BE49-F238E27FC236}">
                <a16:creationId xmlns:a16="http://schemas.microsoft.com/office/drawing/2014/main" id="{D6182B42-9F46-41B2-DEB2-64F4D3D3522A}"/>
              </a:ext>
            </a:extLst>
          </p:cNvPr>
          <p:cNvSpPr/>
          <p:nvPr/>
        </p:nvSpPr>
        <p:spPr>
          <a:xfrm>
            <a:off x="6836643" y="2783652"/>
            <a:ext cx="286247" cy="1215251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1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Here </a:t>
            </a:r>
            <a:r>
              <a:rPr lang="pl-PL" sz="4000" dirty="0" err="1">
                <a:solidFill>
                  <a:srgbClr val="FFFFFF"/>
                </a:solidFill>
              </a:rPr>
              <a:t>is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your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cloned</a:t>
            </a:r>
            <a:r>
              <a:rPr lang="pl-PL" sz="4000" dirty="0">
                <a:solidFill>
                  <a:srgbClr val="FFFFFF"/>
                </a:solidFill>
              </a:rPr>
              <a:t> PP1 </a:t>
            </a:r>
            <a:r>
              <a:rPr lang="pl-PL" sz="4000" dirty="0" err="1">
                <a:solidFill>
                  <a:srgbClr val="FFFFFF"/>
                </a:solidFill>
              </a:rPr>
              <a:t>repository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15C082-CDD7-F536-2196-38E18823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586855"/>
            <a:ext cx="6555346" cy="5716152"/>
          </a:xfrm>
          <a:prstGeom prst="rect">
            <a:avLst/>
          </a:prstGeom>
        </p:spPr>
      </p:pic>
      <p:sp>
        <p:nvSpPr>
          <p:cNvPr id="7" name="Strzałka: w lewo 6">
            <a:extLst>
              <a:ext uri="{FF2B5EF4-FFF2-40B4-BE49-F238E27FC236}">
                <a16:creationId xmlns:a16="http://schemas.microsoft.com/office/drawing/2014/main" id="{12C74F67-5D9C-E710-8EB2-FA5B4DD81A8E}"/>
              </a:ext>
            </a:extLst>
          </p:cNvPr>
          <p:cNvSpPr/>
          <p:nvPr/>
        </p:nvSpPr>
        <p:spPr>
          <a:xfrm>
            <a:off x="5589767" y="1283998"/>
            <a:ext cx="1470991" cy="38166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4481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Cloning Github Repository</vt:lpstr>
      <vt:lpstr>Run the File Explorer</vt:lpstr>
      <vt:lpstr>Display content of Windows desktop</vt:lpstr>
      <vt:lpstr>Open Powershell terminal window</vt:lpstr>
      <vt:lpstr>Clone your PP1  repository</vt:lpstr>
      <vt:lpstr>Here is your cloned PP1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Cloning Github Repository</dc:title>
  <dc:creator>Janusz Stal</dc:creator>
  <cp:lastModifiedBy>Janusz Stal</cp:lastModifiedBy>
  <cp:revision>1</cp:revision>
  <dcterms:created xsi:type="dcterms:W3CDTF">2023-10-12T15:40:01Z</dcterms:created>
  <dcterms:modified xsi:type="dcterms:W3CDTF">2023-10-12T16:07:57Z</dcterms:modified>
</cp:coreProperties>
</file>