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2808-18B7-4DC0-9294-851E9D54E1A4}" v="9" dt="2023-10-12T16:57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77582808-18B7-4DC0-9294-851E9D54E1A4}"/>
    <pc:docChg chg="undo custSel addSld delSld modSld sldOrd">
      <pc:chgData name="Janusz Stal" userId="570fe9c4-9123-4bde-9755-2a9767a29a9c" providerId="ADAL" clId="{77582808-18B7-4DC0-9294-851E9D54E1A4}" dt="2023-10-12T17:00:18.292" v="578" actId="14100"/>
      <pc:docMkLst>
        <pc:docMk/>
      </pc:docMkLst>
      <pc:sldChg chg="addSp delSp modSp mod">
        <pc:chgData name="Janusz Stal" userId="570fe9c4-9123-4bde-9755-2a9767a29a9c" providerId="ADAL" clId="{77582808-18B7-4DC0-9294-851E9D54E1A4}" dt="2023-10-12T16:51:33.409" v="503" actId="1076"/>
        <pc:sldMkLst>
          <pc:docMk/>
          <pc:sldMk cId="1148151532" sldId="256"/>
        </pc:sldMkLst>
        <pc:spChg chg="mod">
          <ac:chgData name="Janusz Stal" userId="570fe9c4-9123-4bde-9755-2a9767a29a9c" providerId="ADAL" clId="{77582808-18B7-4DC0-9294-851E9D54E1A4}" dt="2023-10-12T16:13:16.760" v="13" actId="20577"/>
          <ac:spMkLst>
            <pc:docMk/>
            <pc:sldMk cId="1148151532" sldId="256"/>
            <ac:spMk id="4" creationId="{A57F3D10-E587-00AB-0230-FC726E7942E9}"/>
          </ac:spMkLst>
        </pc:spChg>
        <pc:spChg chg="add mod">
          <ac:chgData name="Janusz Stal" userId="570fe9c4-9123-4bde-9755-2a9767a29a9c" providerId="ADAL" clId="{77582808-18B7-4DC0-9294-851E9D54E1A4}" dt="2023-10-12T16:51:33.409" v="503" actId="1076"/>
          <ac:spMkLst>
            <pc:docMk/>
            <pc:sldMk cId="1148151532" sldId="256"/>
            <ac:spMk id="6" creationId="{073EADF6-AFF2-75B4-6DC5-F828674808DA}"/>
          </ac:spMkLst>
        </pc:spChg>
        <pc:picChg chg="add mod">
          <ac:chgData name="Janusz Stal" userId="570fe9c4-9123-4bde-9755-2a9767a29a9c" providerId="ADAL" clId="{77582808-18B7-4DC0-9294-851E9D54E1A4}" dt="2023-10-12T16:14:58.340" v="18" actId="14100"/>
          <ac:picMkLst>
            <pc:docMk/>
            <pc:sldMk cId="1148151532" sldId="256"/>
            <ac:picMk id="3" creationId="{06023D09-3E65-D7A9-D3D5-D4FDB6933103}"/>
          </ac:picMkLst>
        </pc:picChg>
        <pc:picChg chg="del">
          <ac:chgData name="Janusz Stal" userId="570fe9c4-9123-4bde-9755-2a9767a29a9c" providerId="ADAL" clId="{77582808-18B7-4DC0-9294-851E9D54E1A4}" dt="2023-10-12T16:13:24.612" v="14" actId="478"/>
          <ac:picMkLst>
            <pc:docMk/>
            <pc:sldMk cId="1148151532" sldId="256"/>
            <ac:picMk id="7" creationId="{AD0EC207-BB5A-BB29-1387-2EFD1648A12C}"/>
          </ac:picMkLst>
        </pc:picChg>
      </pc:sldChg>
      <pc:sldChg chg="modSp mod">
        <pc:chgData name="Janusz Stal" userId="570fe9c4-9123-4bde-9755-2a9767a29a9c" providerId="ADAL" clId="{77582808-18B7-4DC0-9294-851E9D54E1A4}" dt="2023-10-12T16:50:52.869" v="499" actId="20577"/>
        <pc:sldMkLst>
          <pc:docMk/>
          <pc:sldMk cId="2415302695" sldId="257"/>
        </pc:sldMkLst>
        <pc:spChg chg="mod">
          <ac:chgData name="Janusz Stal" userId="570fe9c4-9123-4bde-9755-2a9767a29a9c" providerId="ADAL" clId="{77582808-18B7-4DC0-9294-851E9D54E1A4}" dt="2023-10-12T16:50:52.869" v="499" actId="20577"/>
          <ac:spMkLst>
            <pc:docMk/>
            <pc:sldMk cId="2415302695" sldId="257"/>
            <ac:spMk id="2" creationId="{3E84B99B-B375-A698-96D5-F51D9F5DCFE3}"/>
          </ac:spMkLst>
        </pc:spChg>
      </pc:sldChg>
      <pc:sldChg chg="addSp delSp modSp mod">
        <pc:chgData name="Janusz Stal" userId="570fe9c4-9123-4bde-9755-2a9767a29a9c" providerId="ADAL" clId="{77582808-18B7-4DC0-9294-851E9D54E1A4}" dt="2023-10-12T16:17:55.307" v="30" actId="14100"/>
        <pc:sldMkLst>
          <pc:docMk/>
          <pc:sldMk cId="1395159274" sldId="258"/>
        </pc:sldMkLst>
        <pc:spChg chg="mod ord">
          <ac:chgData name="Janusz Stal" userId="570fe9c4-9123-4bde-9755-2a9767a29a9c" providerId="ADAL" clId="{77582808-18B7-4DC0-9294-851E9D54E1A4}" dt="2023-10-12T16:17:55.307" v="30" actId="14100"/>
          <ac:spMkLst>
            <pc:docMk/>
            <pc:sldMk cId="1395159274" sldId="258"/>
            <ac:spMk id="7" creationId="{3C9B3151-CB77-E80F-37B7-7E4A4559A9AB}"/>
          </ac:spMkLst>
        </pc:spChg>
        <pc:picChg chg="del">
          <ac:chgData name="Janusz Stal" userId="570fe9c4-9123-4bde-9755-2a9767a29a9c" providerId="ADAL" clId="{77582808-18B7-4DC0-9294-851E9D54E1A4}" dt="2023-10-12T16:16:28.955" v="19" actId="478"/>
          <ac:picMkLst>
            <pc:docMk/>
            <pc:sldMk cId="1395159274" sldId="258"/>
            <ac:picMk id="5" creationId="{EABF75DD-34D4-6CE3-DC65-C53DFD260564}"/>
          </ac:picMkLst>
        </pc:picChg>
        <pc:picChg chg="add mod ord">
          <ac:chgData name="Janusz Stal" userId="570fe9c4-9123-4bde-9755-2a9767a29a9c" providerId="ADAL" clId="{77582808-18B7-4DC0-9294-851E9D54E1A4}" dt="2023-10-12T16:17:36.475" v="29" actId="1076"/>
          <ac:picMkLst>
            <pc:docMk/>
            <pc:sldMk cId="1395159274" sldId="258"/>
            <ac:picMk id="6" creationId="{B91325AE-9E83-B704-AD65-32CC8C8CC42E}"/>
          </ac:picMkLst>
        </pc:picChg>
      </pc:sldChg>
      <pc:sldChg chg="addSp delSp modSp mod">
        <pc:chgData name="Janusz Stal" userId="570fe9c4-9123-4bde-9755-2a9767a29a9c" providerId="ADAL" clId="{77582808-18B7-4DC0-9294-851E9D54E1A4}" dt="2023-10-12T16:53:36.587" v="512" actId="571"/>
        <pc:sldMkLst>
          <pc:docMk/>
          <pc:sldMk cId="1064156022" sldId="259"/>
        </pc:sldMkLst>
        <pc:spChg chg="mod">
          <ac:chgData name="Janusz Stal" userId="570fe9c4-9123-4bde-9755-2a9767a29a9c" providerId="ADAL" clId="{77582808-18B7-4DC0-9294-851E9D54E1A4}" dt="2023-10-12T16:35:36.542" v="235" actId="20577"/>
          <ac:spMkLst>
            <pc:docMk/>
            <pc:sldMk cId="1064156022" sldId="259"/>
            <ac:spMk id="2" creationId="{1548E222-E7BC-EA55-A239-CFF9E36F207E}"/>
          </ac:spMkLst>
        </pc:spChg>
        <pc:spChg chg="del">
          <ac:chgData name="Janusz Stal" userId="570fe9c4-9123-4bde-9755-2a9767a29a9c" providerId="ADAL" clId="{77582808-18B7-4DC0-9294-851E9D54E1A4}" dt="2023-10-12T16:20:08.788" v="62" actId="478"/>
          <ac:spMkLst>
            <pc:docMk/>
            <pc:sldMk cId="1064156022" sldId="259"/>
            <ac:spMk id="11" creationId="{D6182B42-9F46-41B2-DEB2-64F4D3D3522A}"/>
          </ac:spMkLst>
        </pc:spChg>
        <pc:spChg chg="add mod">
          <ac:chgData name="Janusz Stal" userId="570fe9c4-9123-4bde-9755-2a9767a29a9c" providerId="ADAL" clId="{77582808-18B7-4DC0-9294-851E9D54E1A4}" dt="2023-10-12T16:53:29.859" v="511" actId="13822"/>
          <ac:spMkLst>
            <pc:docMk/>
            <pc:sldMk cId="1064156022" sldId="259"/>
            <ac:spMk id="21" creationId="{34300A83-81AA-C570-30F1-175B3B1C63F6}"/>
          </ac:spMkLst>
        </pc:spChg>
        <pc:spChg chg="add mod">
          <ac:chgData name="Janusz Stal" userId="570fe9c4-9123-4bde-9755-2a9767a29a9c" providerId="ADAL" clId="{77582808-18B7-4DC0-9294-851E9D54E1A4}" dt="2023-10-12T16:53:36.587" v="512" actId="571"/>
          <ac:spMkLst>
            <pc:docMk/>
            <pc:sldMk cId="1064156022" sldId="259"/>
            <ac:spMk id="22" creationId="{AACBED6E-988E-4554-A442-610D779F74BD}"/>
          </ac:spMkLst>
        </pc:spChg>
        <pc:picChg chg="add del mod">
          <ac:chgData name="Janusz Stal" userId="570fe9c4-9123-4bde-9755-2a9767a29a9c" providerId="ADAL" clId="{77582808-18B7-4DC0-9294-851E9D54E1A4}" dt="2023-10-12T16:33:53.659" v="225" actId="478"/>
          <ac:picMkLst>
            <pc:docMk/>
            <pc:sldMk cId="1064156022" sldId="259"/>
            <ac:picMk id="5" creationId="{0422E5DA-054B-F2A6-7560-7239387ECF4E}"/>
          </ac:picMkLst>
        </pc:picChg>
        <pc:picChg chg="del">
          <ac:chgData name="Janusz Stal" userId="570fe9c4-9123-4bde-9755-2a9767a29a9c" providerId="ADAL" clId="{77582808-18B7-4DC0-9294-851E9D54E1A4}" dt="2023-10-12T16:20:05.823" v="61" actId="478"/>
          <ac:picMkLst>
            <pc:docMk/>
            <pc:sldMk cId="1064156022" sldId="259"/>
            <ac:picMk id="6" creationId="{21FABC83-A149-72F8-D43C-2917D07435CB}"/>
          </ac:picMkLst>
        </pc:picChg>
        <pc:picChg chg="add mod">
          <ac:chgData name="Janusz Stal" userId="570fe9c4-9123-4bde-9755-2a9767a29a9c" providerId="ADAL" clId="{77582808-18B7-4DC0-9294-851E9D54E1A4}" dt="2023-10-12T16:35:14.728" v="233" actId="14100"/>
          <ac:picMkLst>
            <pc:docMk/>
            <pc:sldMk cId="1064156022" sldId="259"/>
            <ac:picMk id="13" creationId="{C466417D-51A7-5F5B-E216-4100E559776E}"/>
          </ac:picMkLst>
        </pc:picChg>
        <pc:cxnChg chg="del">
          <ac:chgData name="Janusz Stal" userId="570fe9c4-9123-4bde-9755-2a9767a29a9c" providerId="ADAL" clId="{77582808-18B7-4DC0-9294-851E9D54E1A4}" dt="2023-10-12T16:20:11.818" v="63" actId="478"/>
          <ac:cxnSpMkLst>
            <pc:docMk/>
            <pc:sldMk cId="1064156022" sldId="259"/>
            <ac:cxnSpMk id="9" creationId="{170C5EAF-BA19-2704-CA55-9F0806C8D7A0}"/>
          </ac:cxnSpMkLst>
        </pc:cxnChg>
        <pc:cxnChg chg="add del mod">
          <ac:chgData name="Janusz Stal" userId="570fe9c4-9123-4bde-9755-2a9767a29a9c" providerId="ADAL" clId="{77582808-18B7-4DC0-9294-851E9D54E1A4}" dt="2023-10-12T16:53:08.749" v="508" actId="478"/>
          <ac:cxnSpMkLst>
            <pc:docMk/>
            <pc:sldMk cId="1064156022" sldId="259"/>
            <ac:cxnSpMk id="17" creationId="{DFBA8841-8F52-6266-6009-0CA8279E50A1}"/>
          </ac:cxnSpMkLst>
        </pc:cxnChg>
      </pc:sldChg>
      <pc:sldChg chg="addSp delSp modSp mod">
        <pc:chgData name="Janusz Stal" userId="570fe9c4-9123-4bde-9755-2a9767a29a9c" providerId="ADAL" clId="{77582808-18B7-4DC0-9294-851E9D54E1A4}" dt="2023-10-12T16:54:38.424" v="518" actId="13822"/>
        <pc:sldMkLst>
          <pc:docMk/>
          <pc:sldMk cId="1804448177" sldId="260"/>
        </pc:sldMkLst>
        <pc:spChg chg="mod">
          <ac:chgData name="Janusz Stal" userId="570fe9c4-9123-4bde-9755-2a9767a29a9c" providerId="ADAL" clId="{77582808-18B7-4DC0-9294-851E9D54E1A4}" dt="2023-10-12T16:47:45.591" v="420" actId="20577"/>
          <ac:spMkLst>
            <pc:docMk/>
            <pc:sldMk cId="1804448177" sldId="260"/>
            <ac:spMk id="2" creationId="{1548E222-E7BC-EA55-A239-CFF9E36F207E}"/>
          </ac:spMkLst>
        </pc:spChg>
        <pc:spChg chg="del">
          <ac:chgData name="Janusz Stal" userId="570fe9c4-9123-4bde-9755-2a9767a29a9c" providerId="ADAL" clId="{77582808-18B7-4DC0-9294-851E9D54E1A4}" dt="2023-10-12T16:23:16.299" v="69" actId="478"/>
          <ac:spMkLst>
            <pc:docMk/>
            <pc:sldMk cId="1804448177" sldId="260"/>
            <ac:spMk id="7" creationId="{12C74F67-5D9C-E710-8EB2-FA5B4DD81A8E}"/>
          </ac:spMkLst>
        </pc:spChg>
        <pc:spChg chg="add mod">
          <ac:chgData name="Janusz Stal" userId="570fe9c4-9123-4bde-9755-2a9767a29a9c" providerId="ADAL" clId="{77582808-18B7-4DC0-9294-851E9D54E1A4}" dt="2023-10-12T16:54:05.390" v="514" actId="1076"/>
          <ac:spMkLst>
            <pc:docMk/>
            <pc:sldMk cId="1804448177" sldId="260"/>
            <ac:spMk id="13" creationId="{CAB03F3D-D0D5-32ED-B382-0A157443610A}"/>
          </ac:spMkLst>
        </pc:spChg>
        <pc:picChg chg="del">
          <ac:chgData name="Janusz Stal" userId="570fe9c4-9123-4bde-9755-2a9767a29a9c" providerId="ADAL" clId="{77582808-18B7-4DC0-9294-851E9D54E1A4}" dt="2023-10-12T16:23:13.760" v="68" actId="478"/>
          <ac:picMkLst>
            <pc:docMk/>
            <pc:sldMk cId="1804448177" sldId="260"/>
            <ac:picMk id="5" creationId="{AE15C082-CDD7-F536-2196-38E1882325B7}"/>
          </ac:picMkLst>
        </pc:picChg>
        <pc:picChg chg="add del mod">
          <ac:chgData name="Janusz Stal" userId="570fe9c4-9123-4bde-9755-2a9767a29a9c" providerId="ADAL" clId="{77582808-18B7-4DC0-9294-851E9D54E1A4}" dt="2023-10-12T16:35:45.466" v="236" actId="478"/>
          <ac:picMkLst>
            <pc:docMk/>
            <pc:sldMk cId="1804448177" sldId="260"/>
            <ac:picMk id="6" creationId="{70A60295-B553-8766-AFEF-014415C7E250}"/>
          </ac:picMkLst>
        </pc:picChg>
        <pc:picChg chg="add mod">
          <ac:chgData name="Janusz Stal" userId="570fe9c4-9123-4bde-9755-2a9767a29a9c" providerId="ADAL" clId="{77582808-18B7-4DC0-9294-851E9D54E1A4}" dt="2023-10-12T16:39:36.613" v="286" actId="14100"/>
          <ac:picMkLst>
            <pc:docMk/>
            <pc:sldMk cId="1804448177" sldId="260"/>
            <ac:picMk id="11" creationId="{DDBF2877-36F6-C0CC-1AD9-C6B1C51652DE}"/>
          </ac:picMkLst>
        </pc:picChg>
        <pc:cxnChg chg="add mod">
          <ac:chgData name="Janusz Stal" userId="570fe9c4-9123-4bde-9755-2a9767a29a9c" providerId="ADAL" clId="{77582808-18B7-4DC0-9294-851E9D54E1A4}" dt="2023-10-12T16:54:38.424" v="518" actId="13822"/>
          <ac:cxnSpMkLst>
            <pc:docMk/>
            <pc:sldMk cId="1804448177" sldId="260"/>
            <ac:cxnSpMk id="17" creationId="{4DF81D67-87F9-1079-4F55-745F818BBEB6}"/>
          </ac:cxnSpMkLst>
        </pc:cxnChg>
      </pc:sldChg>
      <pc:sldChg chg="addSp delSp modSp add mod">
        <pc:chgData name="Janusz Stal" userId="570fe9c4-9123-4bde-9755-2a9767a29a9c" providerId="ADAL" clId="{77582808-18B7-4DC0-9294-851E9D54E1A4}" dt="2023-10-12T16:55:39.404" v="522" actId="1076"/>
        <pc:sldMkLst>
          <pc:docMk/>
          <pc:sldMk cId="431717269" sldId="262"/>
        </pc:sldMkLst>
        <pc:spChg chg="mod">
          <ac:chgData name="Janusz Stal" userId="570fe9c4-9123-4bde-9755-2a9767a29a9c" providerId="ADAL" clId="{77582808-18B7-4DC0-9294-851E9D54E1A4}" dt="2023-10-12T16:40:54.627" v="314" actId="20577"/>
          <ac:spMkLst>
            <pc:docMk/>
            <pc:sldMk cId="431717269" sldId="262"/>
            <ac:spMk id="2" creationId="{1548E222-E7BC-EA55-A239-CFF9E36F207E}"/>
          </ac:spMkLst>
        </pc:spChg>
        <pc:spChg chg="add mod">
          <ac:chgData name="Janusz Stal" userId="570fe9c4-9123-4bde-9755-2a9767a29a9c" providerId="ADAL" clId="{77582808-18B7-4DC0-9294-851E9D54E1A4}" dt="2023-10-12T16:55:39.404" v="522" actId="1076"/>
          <ac:spMkLst>
            <pc:docMk/>
            <pc:sldMk cId="431717269" sldId="262"/>
            <ac:spMk id="7" creationId="{93470CDB-C921-2F05-E647-2D22DDC14003}"/>
          </ac:spMkLst>
        </pc:spChg>
        <pc:picChg chg="add mod">
          <ac:chgData name="Janusz Stal" userId="570fe9c4-9123-4bde-9755-2a9767a29a9c" providerId="ADAL" clId="{77582808-18B7-4DC0-9294-851E9D54E1A4}" dt="2023-10-12T16:41:35.661" v="318" actId="14100"/>
          <ac:picMkLst>
            <pc:docMk/>
            <pc:sldMk cId="431717269" sldId="262"/>
            <ac:picMk id="5" creationId="{E1671E31-8443-DD00-DADF-68B636F7F7D9}"/>
          </ac:picMkLst>
        </pc:picChg>
        <pc:picChg chg="del">
          <ac:chgData name="Janusz Stal" userId="570fe9c4-9123-4bde-9755-2a9767a29a9c" providerId="ADAL" clId="{77582808-18B7-4DC0-9294-851E9D54E1A4}" dt="2023-10-12T16:39:55.298" v="288" actId="478"/>
          <ac:picMkLst>
            <pc:docMk/>
            <pc:sldMk cId="431717269" sldId="262"/>
            <ac:picMk id="11" creationId="{DDBF2877-36F6-C0CC-1AD9-C6B1C51652DE}"/>
          </ac:picMkLst>
        </pc:picChg>
        <pc:cxnChg chg="add mod">
          <ac:chgData name="Janusz Stal" userId="570fe9c4-9123-4bde-9755-2a9767a29a9c" providerId="ADAL" clId="{77582808-18B7-4DC0-9294-851E9D54E1A4}" dt="2023-10-12T16:55:19.642" v="520" actId="1076"/>
          <ac:cxnSpMkLst>
            <pc:docMk/>
            <pc:sldMk cId="431717269" sldId="262"/>
            <ac:cxnSpMk id="6" creationId="{1CCD60CD-C8D9-2D9F-0E21-05A4A1D5675F}"/>
          </ac:cxnSpMkLst>
        </pc:cxnChg>
      </pc:sldChg>
      <pc:sldChg chg="addSp delSp modSp add del mod ord">
        <pc:chgData name="Janusz Stal" userId="570fe9c4-9123-4bde-9755-2a9767a29a9c" providerId="ADAL" clId="{77582808-18B7-4DC0-9294-851E9D54E1A4}" dt="2023-10-12T16:39:14.095" v="282" actId="47"/>
        <pc:sldMkLst>
          <pc:docMk/>
          <pc:sldMk cId="1769037182" sldId="262"/>
        </pc:sldMkLst>
        <pc:spChg chg="mod">
          <ac:chgData name="Janusz Stal" userId="570fe9c4-9123-4bde-9755-2a9767a29a9c" providerId="ADAL" clId="{77582808-18B7-4DC0-9294-851E9D54E1A4}" dt="2023-10-12T16:36:34.609" v="275" actId="20577"/>
          <ac:spMkLst>
            <pc:docMk/>
            <pc:sldMk cId="1769037182" sldId="262"/>
            <ac:spMk id="2" creationId="{1548E222-E7BC-EA55-A239-CFF9E36F207E}"/>
          </ac:spMkLst>
        </pc:spChg>
        <pc:picChg chg="add del mod">
          <ac:chgData name="Janusz Stal" userId="570fe9c4-9123-4bde-9755-2a9767a29a9c" providerId="ADAL" clId="{77582808-18B7-4DC0-9294-851E9D54E1A4}" dt="2023-10-12T16:35:47.451" v="237" actId="478"/>
          <ac:picMkLst>
            <pc:docMk/>
            <pc:sldMk cId="1769037182" sldId="262"/>
            <ac:picMk id="5" creationId="{06380918-240F-E7B7-CE14-3295338A02B0}"/>
          </ac:picMkLst>
        </pc:picChg>
        <pc:picChg chg="del">
          <ac:chgData name="Janusz Stal" userId="570fe9c4-9123-4bde-9755-2a9767a29a9c" providerId="ADAL" clId="{77582808-18B7-4DC0-9294-851E9D54E1A4}" dt="2023-10-12T16:26:41.593" v="189" actId="478"/>
          <ac:picMkLst>
            <pc:docMk/>
            <pc:sldMk cId="1769037182" sldId="262"/>
            <ac:picMk id="6" creationId="{70A60295-B553-8766-AFEF-014415C7E250}"/>
          </ac:picMkLst>
        </pc:picChg>
        <pc:picChg chg="add mod">
          <ac:chgData name="Janusz Stal" userId="570fe9c4-9123-4bde-9755-2a9767a29a9c" providerId="ADAL" clId="{77582808-18B7-4DC0-9294-851E9D54E1A4}" dt="2023-10-12T16:36:59.558" v="279" actId="14100"/>
          <ac:picMkLst>
            <pc:docMk/>
            <pc:sldMk cId="1769037182" sldId="262"/>
            <ac:picMk id="9" creationId="{FFBCEFAC-AD6C-7EED-33B5-A69B321BE326}"/>
          </ac:picMkLst>
        </pc:picChg>
      </pc:sldChg>
      <pc:sldChg chg="addSp delSp modSp add mod">
        <pc:chgData name="Janusz Stal" userId="570fe9c4-9123-4bde-9755-2a9767a29a9c" providerId="ADAL" clId="{77582808-18B7-4DC0-9294-851E9D54E1A4}" dt="2023-10-12T16:56:13.240" v="526" actId="1076"/>
        <pc:sldMkLst>
          <pc:docMk/>
          <pc:sldMk cId="2053673273" sldId="263"/>
        </pc:sldMkLst>
        <pc:spChg chg="mod">
          <ac:chgData name="Janusz Stal" userId="570fe9c4-9123-4bde-9755-2a9767a29a9c" providerId="ADAL" clId="{77582808-18B7-4DC0-9294-851E9D54E1A4}" dt="2023-10-12T16:41:52.201" v="334" actId="20577"/>
          <ac:spMkLst>
            <pc:docMk/>
            <pc:sldMk cId="2053673273" sldId="263"/>
            <ac:spMk id="2" creationId="{1548E222-E7BC-EA55-A239-CFF9E36F207E}"/>
          </ac:spMkLst>
        </pc:spChg>
        <pc:picChg chg="del">
          <ac:chgData name="Janusz Stal" userId="570fe9c4-9123-4bde-9755-2a9767a29a9c" providerId="ADAL" clId="{77582808-18B7-4DC0-9294-851E9D54E1A4}" dt="2023-10-12T16:41:44.545" v="320" actId="478"/>
          <ac:picMkLst>
            <pc:docMk/>
            <pc:sldMk cId="2053673273" sldId="263"/>
            <ac:picMk id="5" creationId="{E1671E31-8443-DD00-DADF-68B636F7F7D9}"/>
          </ac:picMkLst>
        </pc:picChg>
        <pc:picChg chg="add mod">
          <ac:chgData name="Janusz Stal" userId="570fe9c4-9123-4bde-9755-2a9767a29a9c" providerId="ADAL" clId="{77582808-18B7-4DC0-9294-851E9D54E1A4}" dt="2023-10-12T16:43:49.065" v="338" actId="14100"/>
          <ac:picMkLst>
            <pc:docMk/>
            <pc:sldMk cId="2053673273" sldId="263"/>
            <ac:picMk id="6" creationId="{EE6583F8-4C4E-825D-E29E-E2FA2B306907}"/>
          </ac:picMkLst>
        </pc:picChg>
        <pc:cxnChg chg="add mod">
          <ac:chgData name="Janusz Stal" userId="570fe9c4-9123-4bde-9755-2a9767a29a9c" providerId="ADAL" clId="{77582808-18B7-4DC0-9294-851E9D54E1A4}" dt="2023-10-12T16:56:13.240" v="526" actId="1076"/>
          <ac:cxnSpMkLst>
            <pc:docMk/>
            <pc:sldMk cId="2053673273" sldId="263"/>
            <ac:cxnSpMk id="7" creationId="{71D301B6-0CA6-5E0D-BB3B-F61F6916E095}"/>
          </ac:cxnSpMkLst>
        </pc:cxnChg>
      </pc:sldChg>
      <pc:sldChg chg="addSp delSp modSp add mod">
        <pc:chgData name="Janusz Stal" userId="570fe9c4-9123-4bde-9755-2a9767a29a9c" providerId="ADAL" clId="{77582808-18B7-4DC0-9294-851E9D54E1A4}" dt="2023-10-12T17:00:18.292" v="578" actId="14100"/>
        <pc:sldMkLst>
          <pc:docMk/>
          <pc:sldMk cId="4264773710" sldId="264"/>
        </pc:sldMkLst>
        <pc:spChg chg="mod">
          <ac:chgData name="Janusz Stal" userId="570fe9c4-9123-4bde-9755-2a9767a29a9c" providerId="ADAL" clId="{77582808-18B7-4DC0-9294-851E9D54E1A4}" dt="2023-10-12T16:46:39.128" v="374" actId="6549"/>
          <ac:spMkLst>
            <pc:docMk/>
            <pc:sldMk cId="4264773710" sldId="264"/>
            <ac:spMk id="2" creationId="{1548E222-E7BC-EA55-A239-CFF9E36F207E}"/>
          </ac:spMkLst>
        </pc:spChg>
        <pc:spChg chg="add mod">
          <ac:chgData name="Janusz Stal" userId="570fe9c4-9123-4bde-9755-2a9767a29a9c" providerId="ADAL" clId="{77582808-18B7-4DC0-9294-851E9D54E1A4}" dt="2023-10-12T17:00:18.292" v="578" actId="14100"/>
          <ac:spMkLst>
            <pc:docMk/>
            <pc:sldMk cId="4264773710" sldId="264"/>
            <ac:spMk id="11" creationId="{6BD4DE0F-D603-499F-43DF-277A3BF7A443}"/>
          </ac:spMkLst>
        </pc:spChg>
        <pc:picChg chg="add mod">
          <ac:chgData name="Janusz Stal" userId="570fe9c4-9123-4bde-9755-2a9767a29a9c" providerId="ADAL" clId="{77582808-18B7-4DC0-9294-851E9D54E1A4}" dt="2023-10-12T16:46:14.120" v="369" actId="14100"/>
          <ac:picMkLst>
            <pc:docMk/>
            <pc:sldMk cId="4264773710" sldId="264"/>
            <ac:picMk id="5" creationId="{FEDC9F02-97A8-3E3F-E11C-F8516EE3085D}"/>
          </ac:picMkLst>
        </pc:picChg>
        <pc:picChg chg="del">
          <ac:chgData name="Janusz Stal" userId="570fe9c4-9123-4bde-9755-2a9767a29a9c" providerId="ADAL" clId="{77582808-18B7-4DC0-9294-851E9D54E1A4}" dt="2023-10-12T16:44:17.145" v="340" actId="478"/>
          <ac:picMkLst>
            <pc:docMk/>
            <pc:sldMk cId="4264773710" sldId="264"/>
            <ac:picMk id="6" creationId="{EE6583F8-4C4E-825D-E29E-E2FA2B306907}"/>
          </ac:picMkLst>
        </pc:picChg>
        <pc:cxnChg chg="add mod">
          <ac:chgData name="Janusz Stal" userId="570fe9c4-9123-4bde-9755-2a9767a29a9c" providerId="ADAL" clId="{77582808-18B7-4DC0-9294-851E9D54E1A4}" dt="2023-10-12T16:56:48.713" v="529" actId="14100"/>
          <ac:cxnSpMkLst>
            <pc:docMk/>
            <pc:sldMk cId="4264773710" sldId="264"/>
            <ac:cxnSpMk id="7" creationId="{BCCDE136-E7BC-3D66-1378-435887CD7D87}"/>
          </ac:cxnSpMkLst>
        </pc:cxnChg>
      </pc:sldChg>
      <pc:sldChg chg="addSp delSp modSp add mod">
        <pc:chgData name="Janusz Stal" userId="570fe9c4-9123-4bde-9755-2a9767a29a9c" providerId="ADAL" clId="{77582808-18B7-4DC0-9294-851E9D54E1A4}" dt="2023-10-12T16:58:07.663" v="535" actId="9405"/>
        <pc:sldMkLst>
          <pc:docMk/>
          <pc:sldMk cId="449149103" sldId="265"/>
        </pc:sldMkLst>
        <pc:spChg chg="mod">
          <ac:chgData name="Janusz Stal" userId="570fe9c4-9123-4bde-9755-2a9767a29a9c" providerId="ADAL" clId="{77582808-18B7-4DC0-9294-851E9D54E1A4}" dt="2023-10-12T16:48:52.097" v="467" actId="20577"/>
          <ac:spMkLst>
            <pc:docMk/>
            <pc:sldMk cId="449149103" sldId="265"/>
            <ac:spMk id="2" creationId="{1548E222-E7BC-EA55-A239-CFF9E36F207E}"/>
          </ac:spMkLst>
        </pc:spChg>
        <pc:spChg chg="add mod">
          <ac:chgData name="Janusz Stal" userId="570fe9c4-9123-4bde-9755-2a9767a29a9c" providerId="ADAL" clId="{77582808-18B7-4DC0-9294-851E9D54E1A4}" dt="2023-10-12T16:57:34.825" v="533" actId="1076"/>
          <ac:spMkLst>
            <pc:docMk/>
            <pc:sldMk cId="449149103" sldId="265"/>
            <ac:spMk id="7" creationId="{CF9F2E49-CCA2-E651-8A9E-7D5E33116480}"/>
          </ac:spMkLst>
        </pc:spChg>
        <pc:spChg chg="add mod">
          <ac:chgData name="Janusz Stal" userId="570fe9c4-9123-4bde-9755-2a9767a29a9c" providerId="ADAL" clId="{77582808-18B7-4DC0-9294-851E9D54E1A4}" dt="2023-10-12T16:57:37.418" v="534" actId="571"/>
          <ac:spMkLst>
            <pc:docMk/>
            <pc:sldMk cId="449149103" sldId="265"/>
            <ac:spMk id="9" creationId="{6C14F6F4-B100-9A0E-2B62-8A4A3CAF9BA9}"/>
          </ac:spMkLst>
        </pc:spChg>
        <pc:picChg chg="del">
          <ac:chgData name="Janusz Stal" userId="570fe9c4-9123-4bde-9755-2a9767a29a9c" providerId="ADAL" clId="{77582808-18B7-4DC0-9294-851E9D54E1A4}" dt="2023-10-12T16:46:26.288" v="371" actId="478"/>
          <ac:picMkLst>
            <pc:docMk/>
            <pc:sldMk cId="449149103" sldId="265"/>
            <ac:picMk id="5" creationId="{FEDC9F02-97A8-3E3F-E11C-F8516EE3085D}"/>
          </ac:picMkLst>
        </pc:picChg>
        <pc:picChg chg="add mod">
          <ac:chgData name="Janusz Stal" userId="570fe9c4-9123-4bde-9755-2a9767a29a9c" providerId="ADAL" clId="{77582808-18B7-4DC0-9294-851E9D54E1A4}" dt="2023-10-12T16:50:08.212" v="471" actId="14100"/>
          <ac:picMkLst>
            <pc:docMk/>
            <pc:sldMk cId="449149103" sldId="265"/>
            <ac:picMk id="6" creationId="{A0E4B60B-C036-5095-D23F-61CE7380A266}"/>
          </ac:picMkLst>
        </pc:picChg>
        <pc:inkChg chg="add">
          <ac:chgData name="Janusz Stal" userId="570fe9c4-9123-4bde-9755-2a9767a29a9c" providerId="ADAL" clId="{77582808-18B7-4DC0-9294-851E9D54E1A4}" dt="2023-10-12T16:58:07.663" v="535" actId="9405"/>
          <ac:inkMkLst>
            <pc:docMk/>
            <pc:sldMk cId="449149103" sldId="265"/>
            <ac:inkMk id="11" creationId="{48464B96-57EB-79BA-85B3-88E194D22D59}"/>
          </ac:inkMkLst>
        </pc:inkChg>
      </pc:sldChg>
    </pc:docChg>
  </pc:docChgLst>
  <pc:docChgLst>
    <pc:chgData name="Janusz Stal" userId="570fe9c4-9123-4bde-9755-2a9767a29a9c" providerId="ADAL" clId="{60C21D9C-5E4E-4B8A-B69C-C16C50667718}"/>
    <pc:docChg chg="undo custSel addSld modSld sldOrd">
      <pc:chgData name="Janusz Stal" userId="570fe9c4-9123-4bde-9755-2a9767a29a9c" providerId="ADAL" clId="{60C21D9C-5E4E-4B8A-B69C-C16C50667718}" dt="2023-10-12T16:07:55.036" v="450" actId="13822"/>
      <pc:docMkLst>
        <pc:docMk/>
      </pc:docMkLst>
      <pc:sldChg chg="addSp delSp modSp new mod setBg modClrScheme chgLayout">
        <pc:chgData name="Janusz Stal" userId="570fe9c4-9123-4bde-9755-2a9767a29a9c" providerId="ADAL" clId="{60C21D9C-5E4E-4B8A-B69C-C16C50667718}" dt="2023-10-12T16:04:24.473" v="394" actId="1076"/>
        <pc:sldMkLst>
          <pc:docMk/>
          <pc:sldMk cId="1148151532" sldId="256"/>
        </pc:sldMkLst>
        <pc:spChg chg="del mod ord">
          <ac:chgData name="Janusz Stal" userId="570fe9c4-9123-4bde-9755-2a9767a29a9c" providerId="ADAL" clId="{60C21D9C-5E4E-4B8A-B69C-C16C50667718}" dt="2023-10-12T15:40:10.385" v="1" actId="700"/>
          <ac:spMkLst>
            <pc:docMk/>
            <pc:sldMk cId="1148151532" sldId="256"/>
            <ac:spMk id="2" creationId="{ACD9D503-CCDD-BC7D-82D0-51781E1B5A61}"/>
          </ac:spMkLst>
        </pc:spChg>
        <pc:spChg chg="del mod ord">
          <ac:chgData name="Janusz Stal" userId="570fe9c4-9123-4bde-9755-2a9767a29a9c" providerId="ADAL" clId="{60C21D9C-5E4E-4B8A-B69C-C16C50667718}" dt="2023-10-12T15:40:10.385" v="1" actId="700"/>
          <ac:spMkLst>
            <pc:docMk/>
            <pc:sldMk cId="1148151532" sldId="256"/>
            <ac:spMk id="3" creationId="{731EBB51-041C-B4D0-D23C-D0606D83E0FA}"/>
          </ac:spMkLst>
        </pc:spChg>
        <pc:spChg chg="add mod ord">
          <ac:chgData name="Janusz Stal" userId="570fe9c4-9123-4bde-9755-2a9767a29a9c" providerId="ADAL" clId="{60C21D9C-5E4E-4B8A-B69C-C16C50667718}" dt="2023-10-12T15:59:54.354" v="351" actId="6549"/>
          <ac:spMkLst>
            <pc:docMk/>
            <pc:sldMk cId="1148151532" sldId="256"/>
            <ac:spMk id="4" creationId="{A57F3D10-E587-00AB-0230-FC726E7942E9}"/>
          </ac:spMkLst>
        </pc:spChg>
        <pc:spChg chg="add mod ord">
          <ac:chgData name="Janusz Stal" userId="570fe9c4-9123-4bde-9755-2a9767a29a9c" providerId="ADAL" clId="{60C21D9C-5E4E-4B8A-B69C-C16C50667718}" dt="2023-10-12T15:40:32.254" v="6" actId="26606"/>
          <ac:spMkLst>
            <pc:docMk/>
            <pc:sldMk cId="1148151532" sldId="256"/>
            <ac:spMk id="5" creationId="{00D17F26-D785-DAF6-8738-B5FEF02A7C23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0" creationId="{1B15ED52-F352-441B-82BF-E0EA34836D08}"/>
          </ac:spMkLst>
        </pc:spChg>
        <pc:spChg chg="add mod">
          <ac:chgData name="Janusz Stal" userId="570fe9c4-9123-4bde-9755-2a9767a29a9c" providerId="ADAL" clId="{60C21D9C-5E4E-4B8A-B69C-C16C50667718}" dt="2023-10-12T16:04:24.473" v="394" actId="1076"/>
          <ac:spMkLst>
            <pc:docMk/>
            <pc:sldMk cId="1148151532" sldId="256"/>
            <ac:spMk id="11" creationId="{4B680653-38F0-C5CA-0DC0-416325A45929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2" creationId="{3B2E3793-BFE6-45A2-9B7B-E18844431C99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4" creationId="{BC4C4868-CB8F-4AF9-9CDB-8108F2C19B67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6" creationId="{375E0459-6403-40CD-989D-56A4407CA12E}"/>
          </ac:spMkLst>
        </pc:spChg>
        <pc:spChg chg="add del">
          <ac:chgData name="Janusz Stal" userId="570fe9c4-9123-4bde-9755-2a9767a29a9c" providerId="ADAL" clId="{60C21D9C-5E4E-4B8A-B69C-C16C50667718}" dt="2023-10-12T15:40:29.778" v="3" actId="26606"/>
          <ac:spMkLst>
            <pc:docMk/>
            <pc:sldMk cId="1148151532" sldId="256"/>
            <ac:spMk id="18" creationId="{53E5B1A8-3AC9-4BD1-9BBC-78CA94F2D1BA}"/>
          </ac:spMkLst>
        </pc:spChg>
        <pc:spChg chg="add del">
          <ac:chgData name="Janusz Stal" userId="570fe9c4-9123-4bde-9755-2a9767a29a9c" providerId="ADAL" clId="{60C21D9C-5E4E-4B8A-B69C-C16C50667718}" dt="2023-10-12T15:40:32.238" v="5" actId="26606"/>
          <ac:spMkLst>
            <pc:docMk/>
            <pc:sldMk cId="1148151532" sldId="256"/>
            <ac:spMk id="20" creationId="{907EF6B7-1338-4443-8C46-6A318D952DFD}"/>
          </ac:spMkLst>
        </pc:spChg>
        <pc:spChg chg="add del">
          <ac:chgData name="Janusz Stal" userId="570fe9c4-9123-4bde-9755-2a9767a29a9c" providerId="ADAL" clId="{60C21D9C-5E4E-4B8A-B69C-C16C50667718}" dt="2023-10-12T15:40:32.238" v="5" actId="26606"/>
          <ac:spMkLst>
            <pc:docMk/>
            <pc:sldMk cId="1148151532" sldId="256"/>
            <ac:spMk id="21" creationId="{DAAE4CDD-124C-4DCF-9584-B6033B545DD5}"/>
          </ac:spMkLst>
        </pc:spChg>
        <pc:spChg chg="add del">
          <ac:chgData name="Janusz Stal" userId="570fe9c4-9123-4bde-9755-2a9767a29a9c" providerId="ADAL" clId="{60C21D9C-5E4E-4B8A-B69C-C16C50667718}" dt="2023-10-12T15:40:32.238" v="5" actId="26606"/>
          <ac:spMkLst>
            <pc:docMk/>
            <pc:sldMk cId="1148151532" sldId="256"/>
            <ac:spMk id="22" creationId="{081E4A58-353D-44AE-B2FC-2A74E2E400F7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4" creationId="{09588DA8-065E-4F6F-8EFD-43104AB2E0CF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5" creationId="{C4285719-470E-454C-AF62-8323075F1F5B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6" creationId="{CD9FE4EF-C4D8-49A0-B2FF-81D8DB7D8A24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7" creationId="{4300840D-0A0B-4512-BACA-B439D5B9C57C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8" creationId="{D2B78728-A580-49A7-84F9-6EF6F583ADE0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29" creationId="{38FAA1A1-D861-433F-88FA-1E9D6FD31D11}"/>
          </ac:spMkLst>
        </pc:spChg>
        <pc:spChg chg="add del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30" creationId="{8D71EDA1-87BF-4D5D-AB79-F346FD19278A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35" creationId="{09588DA8-065E-4F6F-8EFD-43104AB2E0CF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37" creationId="{C4285719-470E-454C-AF62-8323075F1F5B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39" creationId="{CD9FE4EF-C4D8-49A0-B2FF-81D8DB7D8A24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41" creationId="{4300840D-0A0B-4512-BACA-B439D5B9C57C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43" creationId="{D2B78728-A580-49A7-84F9-6EF6F583ADE0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45" creationId="{38FAA1A1-D861-433F-88FA-1E9D6FD31D11}"/>
          </ac:spMkLst>
        </pc:spChg>
        <pc:spChg chg="add">
          <ac:chgData name="Janusz Stal" userId="570fe9c4-9123-4bde-9755-2a9767a29a9c" providerId="ADAL" clId="{60C21D9C-5E4E-4B8A-B69C-C16C50667718}" dt="2023-10-12T15:41:23.061" v="58" actId="26606"/>
          <ac:spMkLst>
            <pc:docMk/>
            <pc:sldMk cId="1148151532" sldId="256"/>
            <ac:spMk id="47" creationId="{8D71EDA1-87BF-4D5D-AB79-F346FD19278A}"/>
          </ac:spMkLst>
        </pc:spChg>
        <pc:picChg chg="add mod">
          <ac:chgData name="Janusz Stal" userId="570fe9c4-9123-4bde-9755-2a9767a29a9c" providerId="ADAL" clId="{60C21D9C-5E4E-4B8A-B69C-C16C50667718}" dt="2023-10-12T15:46:09.035" v="134" actId="1076"/>
          <ac:picMkLst>
            <pc:docMk/>
            <pc:sldMk cId="1148151532" sldId="256"/>
            <ac:picMk id="7" creationId="{AD0EC207-BB5A-BB29-1387-2EFD1648A12C}"/>
          </ac:picMkLst>
        </pc:picChg>
        <pc:cxnChg chg="add del">
          <ac:chgData name="Janusz Stal" userId="570fe9c4-9123-4bde-9755-2a9767a29a9c" providerId="ADAL" clId="{60C21D9C-5E4E-4B8A-B69C-C16C50667718}" dt="2023-10-12T16:03:55.686" v="389" actId="11529"/>
          <ac:cxnSpMkLst>
            <pc:docMk/>
            <pc:sldMk cId="1148151532" sldId="256"/>
            <ac:cxnSpMk id="9" creationId="{C018DBDF-4865-259A-CCE2-CD6448D71051}"/>
          </ac:cxnSpMkLst>
        </pc:cxnChg>
      </pc:sldChg>
      <pc:sldChg chg="addSp modSp new mod ord setBg">
        <pc:chgData name="Janusz Stal" userId="570fe9c4-9123-4bde-9755-2a9767a29a9c" providerId="ADAL" clId="{60C21D9C-5E4E-4B8A-B69C-C16C50667718}" dt="2023-10-12T15:41:39.915" v="84" actId="20577"/>
        <pc:sldMkLst>
          <pc:docMk/>
          <pc:sldMk cId="2415302695" sldId="257"/>
        </pc:sldMkLst>
        <pc:spChg chg="mod">
          <ac:chgData name="Janusz Stal" userId="570fe9c4-9123-4bde-9755-2a9767a29a9c" providerId="ADAL" clId="{60C21D9C-5E4E-4B8A-B69C-C16C50667718}" dt="2023-10-12T15:41:39.915" v="84" actId="20577"/>
          <ac:spMkLst>
            <pc:docMk/>
            <pc:sldMk cId="2415302695" sldId="257"/>
            <ac:spMk id="2" creationId="{3E84B99B-B375-A698-96D5-F51D9F5DCFE3}"/>
          </ac:spMkLst>
        </pc:spChg>
        <pc:spChg chg="mo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3" creationId="{169FD036-7814-3B8A-005A-32F268646334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8" creationId="{6F5A5072-7B47-4D32-B52A-4EBBF590B8A5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0" creationId="{9715DAF0-AE1B-46C9-8A6B-DB2AA05AB91D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2" creationId="{6016219D-510E-4184-9090-6D5578A87BD1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4" creationId="{AFF4A713-7B75-4B21-90D7-5AB19547C728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6" creationId="{DC631C0B-6DA6-4E57-8231-CE32B3434A7E}"/>
          </ac:spMkLst>
        </pc:spChg>
        <pc:spChg chg="add">
          <ac:chgData name="Janusz Stal" userId="570fe9c4-9123-4bde-9755-2a9767a29a9c" providerId="ADAL" clId="{60C21D9C-5E4E-4B8A-B69C-C16C50667718}" dt="2023-10-12T15:41:27.763" v="59" actId="26606"/>
          <ac:spMkLst>
            <pc:docMk/>
            <pc:sldMk cId="2415302695" sldId="257"/>
            <ac:spMk id="18" creationId="{C29501E6-A978-4A61-9689-9085AF97A53A}"/>
          </ac:spMkLst>
        </pc:spChg>
      </pc:sldChg>
      <pc:sldChg chg="addSp delSp modSp new mod setBg">
        <pc:chgData name="Janusz Stal" userId="570fe9c4-9123-4bde-9755-2a9767a29a9c" providerId="ADAL" clId="{60C21D9C-5E4E-4B8A-B69C-C16C50667718}" dt="2023-10-12T16:06:05.313" v="440" actId="14100"/>
        <pc:sldMkLst>
          <pc:docMk/>
          <pc:sldMk cId="1395159274" sldId="258"/>
        </pc:sldMkLst>
        <pc:spChg chg="mod">
          <ac:chgData name="Janusz Stal" userId="570fe9c4-9123-4bde-9755-2a9767a29a9c" providerId="ADAL" clId="{60C21D9C-5E4E-4B8A-B69C-C16C50667718}" dt="2023-10-12T15:49:23.659" v="261" actId="20577"/>
          <ac:spMkLst>
            <pc:docMk/>
            <pc:sldMk cId="1395159274" sldId="258"/>
            <ac:spMk id="2" creationId="{1548E222-E7BC-EA55-A239-CFF9E36F207E}"/>
          </ac:spMkLst>
        </pc:spChg>
        <pc:spChg chg="mo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3" creationId="{E73B7709-C91B-E13E-C184-9D972CC06DFB}"/>
          </ac:spMkLst>
        </pc:spChg>
        <pc:spChg chg="add del">
          <ac:chgData name="Janusz Stal" userId="570fe9c4-9123-4bde-9755-2a9767a29a9c" providerId="ADAL" clId="{60C21D9C-5E4E-4B8A-B69C-C16C50667718}" dt="2023-10-12T16:05:01.590" v="396" actId="11529"/>
          <ac:spMkLst>
            <pc:docMk/>
            <pc:sldMk cId="1395159274" sldId="258"/>
            <ac:spMk id="6" creationId="{7F5EE575-EA03-9803-0A99-5617EF61B9C3}"/>
          </ac:spMkLst>
        </pc:spChg>
        <pc:spChg chg="add mod">
          <ac:chgData name="Janusz Stal" userId="570fe9c4-9123-4bde-9755-2a9767a29a9c" providerId="ADAL" clId="{60C21D9C-5E4E-4B8A-B69C-C16C50667718}" dt="2023-10-12T16:06:05.313" v="440" actId="14100"/>
          <ac:spMkLst>
            <pc:docMk/>
            <pc:sldMk cId="1395159274" sldId="258"/>
            <ac:spMk id="7" creationId="{3C9B3151-CB77-E80F-37B7-7E4A4559A9AB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8" creationId="{09588DA8-065E-4F6F-8EFD-43104AB2E0CF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0" creationId="{C4285719-470E-454C-AF62-8323075F1F5B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2" creationId="{CD9FE4EF-C4D8-49A0-B2FF-81D8DB7D8A24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4" creationId="{4300840D-0A0B-4512-BACA-B439D5B9C57C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6" creationId="{D2B78728-A580-49A7-84F9-6EF6F583ADE0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18" creationId="{38FAA1A1-D861-433F-88FA-1E9D6FD31D11}"/>
          </ac:spMkLst>
        </pc:spChg>
        <pc:spChg chg="add">
          <ac:chgData name="Janusz Stal" userId="570fe9c4-9123-4bde-9755-2a9767a29a9c" providerId="ADAL" clId="{60C21D9C-5E4E-4B8A-B69C-C16C50667718}" dt="2023-10-12T15:47:50.424" v="192" actId="26606"/>
          <ac:spMkLst>
            <pc:docMk/>
            <pc:sldMk cId="1395159274" sldId="258"/>
            <ac:spMk id="20" creationId="{8D71EDA1-87BF-4D5D-AB79-F346FD19278A}"/>
          </ac:spMkLst>
        </pc:spChg>
        <pc:picChg chg="add mod">
          <ac:chgData name="Janusz Stal" userId="570fe9c4-9123-4bde-9755-2a9767a29a9c" providerId="ADAL" clId="{60C21D9C-5E4E-4B8A-B69C-C16C50667718}" dt="2023-10-12T15:50:33.667" v="266" actId="1076"/>
          <ac:picMkLst>
            <pc:docMk/>
            <pc:sldMk cId="1395159274" sldId="258"/>
            <ac:picMk id="5" creationId="{EABF75DD-34D4-6CE3-DC65-C53DFD260564}"/>
          </ac:picMkLst>
        </pc:picChg>
      </pc:sldChg>
      <pc:sldChg chg="addSp delSp modSp add mod">
        <pc:chgData name="Janusz Stal" userId="570fe9c4-9123-4bde-9755-2a9767a29a9c" providerId="ADAL" clId="{60C21D9C-5E4E-4B8A-B69C-C16C50667718}" dt="2023-10-12T16:07:26.480" v="447" actId="13822"/>
        <pc:sldMkLst>
          <pc:docMk/>
          <pc:sldMk cId="1064156022" sldId="259"/>
        </pc:sldMkLst>
        <pc:spChg chg="mod">
          <ac:chgData name="Janusz Stal" userId="570fe9c4-9123-4bde-9755-2a9767a29a9c" providerId="ADAL" clId="{60C21D9C-5E4E-4B8A-B69C-C16C50667718}" dt="2023-10-12T15:53:39.608" v="331" actId="20577"/>
          <ac:spMkLst>
            <pc:docMk/>
            <pc:sldMk cId="1064156022" sldId="259"/>
            <ac:spMk id="2" creationId="{1548E222-E7BC-EA55-A239-CFF9E36F207E}"/>
          </ac:spMkLst>
        </pc:spChg>
        <pc:spChg chg="add mod">
          <ac:chgData name="Janusz Stal" userId="570fe9c4-9123-4bde-9755-2a9767a29a9c" providerId="ADAL" clId="{60C21D9C-5E4E-4B8A-B69C-C16C50667718}" dt="2023-10-12T16:07:26.480" v="447" actId="13822"/>
          <ac:spMkLst>
            <pc:docMk/>
            <pc:sldMk cId="1064156022" sldId="259"/>
            <ac:spMk id="11" creationId="{D6182B42-9F46-41B2-DEB2-64F4D3D3522A}"/>
          </ac:spMkLst>
        </pc:spChg>
        <pc:picChg chg="del">
          <ac:chgData name="Janusz Stal" userId="570fe9c4-9123-4bde-9755-2a9767a29a9c" providerId="ADAL" clId="{60C21D9C-5E4E-4B8A-B69C-C16C50667718}" dt="2023-10-12T15:52:20.713" v="268" actId="478"/>
          <ac:picMkLst>
            <pc:docMk/>
            <pc:sldMk cId="1064156022" sldId="259"/>
            <ac:picMk id="5" creationId="{EABF75DD-34D4-6CE3-DC65-C53DFD260564}"/>
          </ac:picMkLst>
        </pc:picChg>
        <pc:picChg chg="add mod">
          <ac:chgData name="Janusz Stal" userId="570fe9c4-9123-4bde-9755-2a9767a29a9c" providerId="ADAL" clId="{60C21D9C-5E4E-4B8A-B69C-C16C50667718}" dt="2023-10-12T15:52:48.364" v="273" actId="14100"/>
          <ac:picMkLst>
            <pc:docMk/>
            <pc:sldMk cId="1064156022" sldId="259"/>
            <ac:picMk id="6" creationId="{21FABC83-A149-72F8-D43C-2917D07435CB}"/>
          </ac:picMkLst>
        </pc:picChg>
        <pc:cxnChg chg="add mod">
          <ac:chgData name="Janusz Stal" userId="570fe9c4-9123-4bde-9755-2a9767a29a9c" providerId="ADAL" clId="{60C21D9C-5E4E-4B8A-B69C-C16C50667718}" dt="2023-10-12T16:07:02.018" v="443" actId="1076"/>
          <ac:cxnSpMkLst>
            <pc:docMk/>
            <pc:sldMk cId="1064156022" sldId="259"/>
            <ac:cxnSpMk id="9" creationId="{170C5EAF-BA19-2704-CA55-9F0806C8D7A0}"/>
          </ac:cxnSpMkLst>
        </pc:cxnChg>
      </pc:sldChg>
      <pc:sldChg chg="addSp delSp modSp add mod">
        <pc:chgData name="Janusz Stal" userId="570fe9c4-9123-4bde-9755-2a9767a29a9c" providerId="ADAL" clId="{60C21D9C-5E4E-4B8A-B69C-C16C50667718}" dt="2023-10-12T16:07:55.036" v="450" actId="13822"/>
        <pc:sldMkLst>
          <pc:docMk/>
          <pc:sldMk cId="1804448177" sldId="260"/>
        </pc:sldMkLst>
        <pc:spChg chg="mod">
          <ac:chgData name="Janusz Stal" userId="570fe9c4-9123-4bde-9755-2a9767a29a9c" providerId="ADAL" clId="{60C21D9C-5E4E-4B8A-B69C-C16C50667718}" dt="2023-10-12T16:01:10.368" v="385" actId="20577"/>
          <ac:spMkLst>
            <pc:docMk/>
            <pc:sldMk cId="1804448177" sldId="260"/>
            <ac:spMk id="2" creationId="{1548E222-E7BC-EA55-A239-CFF9E36F207E}"/>
          </ac:spMkLst>
        </pc:spChg>
        <pc:spChg chg="add mod">
          <ac:chgData name="Janusz Stal" userId="570fe9c4-9123-4bde-9755-2a9767a29a9c" providerId="ADAL" clId="{60C21D9C-5E4E-4B8A-B69C-C16C50667718}" dt="2023-10-12T16:07:55.036" v="450" actId="13822"/>
          <ac:spMkLst>
            <pc:docMk/>
            <pc:sldMk cId="1804448177" sldId="260"/>
            <ac:spMk id="7" creationId="{12C74F67-5D9C-E710-8EB2-FA5B4DD81A8E}"/>
          </ac:spMkLst>
        </pc:spChg>
        <pc:picChg chg="add mod">
          <ac:chgData name="Janusz Stal" userId="570fe9c4-9123-4bde-9755-2a9767a29a9c" providerId="ADAL" clId="{60C21D9C-5E4E-4B8A-B69C-C16C50667718}" dt="2023-10-12T15:57:09.297" v="335" actId="14100"/>
          <ac:picMkLst>
            <pc:docMk/>
            <pc:sldMk cId="1804448177" sldId="260"/>
            <ac:picMk id="5" creationId="{AE15C082-CDD7-F536-2196-38E1882325B7}"/>
          </ac:picMkLst>
        </pc:picChg>
        <pc:picChg chg="del">
          <ac:chgData name="Janusz Stal" userId="570fe9c4-9123-4bde-9755-2a9767a29a9c" providerId="ADAL" clId="{60C21D9C-5E4E-4B8A-B69C-C16C50667718}" dt="2023-10-12T15:53:10.532" v="275" actId="478"/>
          <ac:picMkLst>
            <pc:docMk/>
            <pc:sldMk cId="1804448177" sldId="260"/>
            <ac:picMk id="6" creationId="{21FABC83-A149-72F8-D43C-2917D07435CB}"/>
          </ac:picMkLst>
        </pc:picChg>
      </pc:sldChg>
      <pc:sldChg chg="addSp delSp modSp add mod ord">
        <pc:chgData name="Janusz Stal" userId="570fe9c4-9123-4bde-9755-2a9767a29a9c" providerId="ADAL" clId="{60C21D9C-5E4E-4B8A-B69C-C16C50667718}" dt="2023-10-12T16:03:09.017" v="387" actId="13822"/>
        <pc:sldMkLst>
          <pc:docMk/>
          <pc:sldMk cId="2811097025" sldId="261"/>
        </pc:sldMkLst>
        <pc:spChg chg="mod">
          <ac:chgData name="Janusz Stal" userId="570fe9c4-9123-4bde-9755-2a9767a29a9c" providerId="ADAL" clId="{60C21D9C-5E4E-4B8A-B69C-C16C50667718}" dt="2023-10-12T15:58:30.267" v="343" actId="6549"/>
          <ac:spMkLst>
            <pc:docMk/>
            <pc:sldMk cId="2811097025" sldId="261"/>
            <ac:spMk id="4" creationId="{A57F3D10-E587-00AB-0230-FC726E7942E9}"/>
          </ac:spMkLst>
        </pc:spChg>
        <pc:spChg chg="add mod">
          <ac:chgData name="Janusz Stal" userId="570fe9c4-9123-4bde-9755-2a9767a29a9c" providerId="ADAL" clId="{60C21D9C-5E4E-4B8A-B69C-C16C50667718}" dt="2023-10-12T16:03:09.017" v="387" actId="13822"/>
          <ac:spMkLst>
            <pc:docMk/>
            <pc:sldMk cId="2811097025" sldId="261"/>
            <ac:spMk id="6" creationId="{82F2BD4E-AE21-0619-D48F-F6FF8641E7AA}"/>
          </ac:spMkLst>
        </pc:spChg>
        <pc:picChg chg="add mod">
          <ac:chgData name="Janusz Stal" userId="570fe9c4-9123-4bde-9755-2a9767a29a9c" providerId="ADAL" clId="{60C21D9C-5E4E-4B8A-B69C-C16C50667718}" dt="2023-10-12T15:59:24.077" v="349" actId="14100"/>
          <ac:picMkLst>
            <pc:docMk/>
            <pc:sldMk cId="2811097025" sldId="261"/>
            <ac:picMk id="3" creationId="{8CD6E1A5-65E1-CB89-7CA4-EDA3D19D99BB}"/>
          </ac:picMkLst>
        </pc:picChg>
        <pc:picChg chg="del">
          <ac:chgData name="Janusz Stal" userId="570fe9c4-9123-4bde-9755-2a9767a29a9c" providerId="ADAL" clId="{60C21D9C-5E4E-4B8A-B69C-C16C50667718}" dt="2023-10-12T15:58:17.302" v="339" actId="478"/>
          <ac:picMkLst>
            <pc:docMk/>
            <pc:sldMk cId="2811097025" sldId="261"/>
            <ac:picMk id="7" creationId="{AD0EC207-BB5A-BB29-1387-2EFD1648A12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6:58:0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135 24575,'-791'0'0,"779"1"0,0 0 0,0 0 0,0 2 0,0-1 0,0 1 0,1 1 0,-1 0 0,1 1 0,0 0 0,-15 10 0,-10 9 0,-53 47 0,17-13 0,65-53 0,-74 61 0,74-58 0,0-1 0,0 1 0,1 1 0,0-1 0,0 1 0,1 0 0,-8 19 0,-71 182 0,66-159 0,3 1 0,2 1 0,2 0 0,3 0 0,-3 98 0,11-128 0,-1-1 0,1-1 0,1 1 0,1 0 0,0 0 0,2-1 0,1 0 0,1 1 0,11 27 0,-1-19 0,1 0 0,2-1 0,1-1 0,1-1 0,1-1 0,2-1 0,27 23 0,17 9 0,113 72 0,-143-106 0,2-1 0,1-2 0,0-2 0,76 22 0,179 27 0,-191-46 0,367 53 0,-192-43 0,248 38 0,373 92 0,-735-134 0,189 27 0,-237-42 0,127-3 0,-67-3 0,291 47 0,-386-43 0,-1-2 0,2-5 0,-1-3 0,0-4 0,0-3 0,-1-4 0,158-42 0,73-49 0,-245 76 0,-1-4 0,93-57 0,-144 78 0,-1-2 0,0 0 0,0-1 0,-1-1 0,-1 0 0,0-1 0,-1 0 0,0-1 0,-1 0 0,-1-1 0,-1 0 0,0-1 0,-1 0 0,0 0 0,-2 0 0,0-1 0,5-26 0,13-61 0,52-277 0,-69 326 0,-2 1 0,-3-1 0,-3 0 0,-1 0 0,-14-71 0,11 103 0,-2 0 0,0 0 0,-2 1 0,0 0 0,-2 1 0,0 0 0,-1 0 0,-2 1 0,0 1 0,-25-28 0,4 16 0,0 2 0,-3 1 0,-63-38 0,-131-58 0,113 64 0,103 53 0,-227-114 0,188 99 0,-1 1 0,-91-21 0,0 7 0,74 16 0,-1 2 0,-1 4 0,-151-8 0,138 23 0,-67 2 0,-273-32 0,338 13 0,43 7 0,0 2 0,-68-3 0,-1627 12 0,1692 1 0,-96 17 0,-25 2 0,147-20 0,1 1 0,-1 2 0,1 0 0,-42 16 0,-6 1 0,17-9-1365,41-8-5461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076382-E186-E1F3-E8A2-8103065F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41554F-C06A-B4DD-D223-1F15C3FE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48A8E8-8311-F75B-5F16-DE74E8C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17D93C1-4CF8-0854-45EE-29D41458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148403-4A02-2E22-076B-CA76208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4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F6CF66-A22C-C5E0-32E6-922E7320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5B08052-B02A-FE36-E64E-5D4313749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B99A0F-95A1-58A8-6E77-53EB62B0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7A874C-C00D-7A19-5679-F70B7825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D89EBE-8292-C5A4-10C2-04A9BBA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72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953CA62-60E9-88B6-4746-16BF7C271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373EAC3-451F-CD8F-4FB7-793D17E6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82B1FA-32D5-3417-2797-7FB06785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812713-E715-827C-092C-B4BCE2EB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606285-80DC-03C1-3A5F-5F62A194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87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CC5C1-F77E-F789-0DAB-C806EE57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A9CE47-118A-787F-7106-4B612299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E748EF-56DA-339F-D66F-A67F405E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4C2E03-BE8B-942E-F707-F2C702C6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2536C3-DCBE-F36D-26CB-856D72EF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89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C67BDE-0965-C33D-CE32-C7D157C5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A22609E-0D83-3A48-3931-680756CF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AB910B-7536-4B19-7B84-FD94AF5E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199355-25C3-CC41-D5C3-15405884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0DF396-5660-6375-2D4C-AA2976B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5CF70D-1985-2881-BAFE-DD66BB2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F455FB-3E1E-4DB9-7097-74A041D9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B4E764-413D-A5B9-2D33-57091681F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0B6592-029A-6618-521E-4ADECA49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B15439-B9F8-4535-F6D2-3A3F016D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1A274A0-8E00-7243-5DAB-0746A1AC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99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8B4291-1A90-D3D3-9684-2704B740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1D4C8A-96D0-6876-35A4-9E97731D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941B736-8618-830E-CD15-FAACF0BB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E3EA018-FC71-46FB-0818-5539E69A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6C72CC1-BBB4-8A26-9FA0-F412A3D58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01F0BD3-D760-7614-77F1-4067D6E5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051A7DB-1F48-9F7D-2BA9-0F98331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80D1073-4767-B83D-0AA2-07E23539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9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8A33E0-5717-F879-79C5-C2FD921E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DECD01-D747-35CE-87BD-93EC2F64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F61D0D7-45CB-DCBB-A0DC-3DB0EB79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D0D28ED-00FE-24AF-F10F-21E2C023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919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6614396-F8A9-9AA4-6D65-748A38F2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5FD132-6263-FDF6-99B8-DE6AFBB9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5479BD-7000-FA6B-C825-50510147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07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6DD1-3081-2583-4816-23C48509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54A2B2-7AC6-0305-A211-69BA286C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4C41D53-FFD1-E00A-23ED-98C49538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330E3C-B51F-20A2-1450-4CEAD9E9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C8F482-5403-0ACE-183E-E086A72B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223623D-00B2-6F96-CB3C-A1A8869D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98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CED38-2129-B5C5-9090-5247BBB2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E9F357E-BA90-4A1C-4321-09D0A6F04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AA73740-AF53-2E12-E8F3-DE82F3955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CBB07E-0658-B7C7-33AA-10B6C734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DDB3CE-8BAD-87EE-8830-24D150D0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B895589-44EA-9ABE-AA4C-8570AF68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9EB6485-543E-D649-0ECF-483D2BA6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E6F195-BDB6-916E-F011-4FFE715C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639E1F-4699-A4F8-EAF1-207B7BAC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E3CA-68B9-4873-B41B-8184128F40E0}" type="datetimeFigureOut">
              <a:rPr lang="pl-PL" smtClean="0"/>
              <a:t>12.10.2023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87E419-8772-CE55-2B29-4C83445EB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276FBE-94A9-0D6F-552F-0FDA1E6BB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6668-994F-4C03-8DA6-680BE0C6216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84B99B-B375-A698-96D5-F51D9F5DC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 dirty="0" err="1">
                <a:solidFill>
                  <a:srgbClr val="FFFFFF"/>
                </a:solidFill>
              </a:rPr>
              <a:t>Pushing</a:t>
            </a:r>
            <a:r>
              <a:rPr lang="pl-PL" sz="4800" dirty="0">
                <a:solidFill>
                  <a:srgbClr val="FFFFFF"/>
                </a:solidFill>
              </a:rPr>
              <a:t> </a:t>
            </a:r>
            <a:r>
              <a:rPr lang="pl-PL" sz="4800" dirty="0" err="1">
                <a:solidFill>
                  <a:srgbClr val="FFFFFF"/>
                </a:solidFill>
              </a:rPr>
              <a:t>Repository</a:t>
            </a:r>
            <a:r>
              <a:rPr lang="pl-PL" sz="4800" dirty="0">
                <a:solidFill>
                  <a:srgbClr val="FFFFFF"/>
                </a:solidFill>
              </a:rPr>
              <a:t> </a:t>
            </a:r>
            <a:r>
              <a:rPr lang="pl-PL" sz="4800" dirty="0" err="1">
                <a:solidFill>
                  <a:srgbClr val="FFFFFF"/>
                </a:solidFill>
              </a:rPr>
              <a:t>Changes</a:t>
            </a:r>
            <a:r>
              <a:rPr lang="pl-PL" sz="4800" dirty="0">
                <a:solidFill>
                  <a:srgbClr val="FFFFFF"/>
                </a:solidFill>
              </a:rPr>
              <a:t> to </a:t>
            </a:r>
            <a:r>
              <a:rPr lang="pl-PL" sz="4800" dirty="0" err="1">
                <a:solidFill>
                  <a:srgbClr val="FFFFFF"/>
                </a:solidFill>
              </a:rPr>
              <a:t>Github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69FD036-7814-3B8A-005A-32F26864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30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Check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if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programs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have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been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added</a:t>
            </a:r>
            <a:r>
              <a:rPr lang="pl-PL" sz="4000" dirty="0">
                <a:solidFill>
                  <a:srgbClr val="FFFFFF"/>
                </a:solidFill>
              </a:rPr>
              <a:t> to </a:t>
            </a:r>
            <a:r>
              <a:rPr lang="pl-PL" sz="4000" dirty="0" err="1">
                <a:solidFill>
                  <a:srgbClr val="FFFFFF"/>
                </a:solidFill>
              </a:rPr>
              <a:t>Github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0E4B60B-C036-5095-D23F-61CE7380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11" y="639342"/>
            <a:ext cx="6555347" cy="5722156"/>
          </a:xfrm>
          <a:prstGeom prst="rect">
            <a:avLst/>
          </a:prstGeom>
        </p:spPr>
      </p:pic>
      <p:sp>
        <p:nvSpPr>
          <p:cNvPr id="7" name="Strzałka: w lewo 6">
            <a:extLst>
              <a:ext uri="{FF2B5EF4-FFF2-40B4-BE49-F238E27FC236}">
                <a16:creationId xmlns:a16="http://schemas.microsoft.com/office/drawing/2014/main" id="{CF9F2E49-CCA2-E651-8A9E-7D5E33116480}"/>
              </a:ext>
            </a:extLst>
          </p:cNvPr>
          <p:cNvSpPr/>
          <p:nvPr/>
        </p:nvSpPr>
        <p:spPr>
          <a:xfrm>
            <a:off x="6027089" y="3707835"/>
            <a:ext cx="691764" cy="20673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lewo 8">
            <a:extLst>
              <a:ext uri="{FF2B5EF4-FFF2-40B4-BE49-F238E27FC236}">
                <a16:creationId xmlns:a16="http://schemas.microsoft.com/office/drawing/2014/main" id="{6C14F6F4-B100-9A0E-2B62-8A4A3CAF9BA9}"/>
              </a:ext>
            </a:extLst>
          </p:cNvPr>
          <p:cNvSpPr/>
          <p:nvPr/>
        </p:nvSpPr>
        <p:spPr>
          <a:xfrm>
            <a:off x="6027089" y="3974352"/>
            <a:ext cx="691764" cy="20673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Pismo odręczne 10">
                <a:extLst>
                  <a:ext uri="{FF2B5EF4-FFF2-40B4-BE49-F238E27FC236}">
                    <a16:creationId xmlns:a16="http://schemas.microsoft.com/office/drawing/2014/main" id="{48464B96-57EB-79BA-85B3-88E194D22D59}"/>
                  </a:ext>
                </a:extLst>
              </p14:cNvPr>
              <p14:cNvContentPartPr/>
              <p14:nvPr/>
            </p14:nvContentPartPr>
            <p14:xfrm>
              <a:off x="7314167" y="3664659"/>
              <a:ext cx="2380320" cy="905400"/>
            </p14:xfrm>
          </p:contentPart>
        </mc:Choice>
        <mc:Fallback>
          <p:pic>
            <p:nvPicPr>
              <p:cNvPr id="11" name="Pismo odręczne 10">
                <a:extLst>
                  <a:ext uri="{FF2B5EF4-FFF2-40B4-BE49-F238E27FC236}">
                    <a16:creationId xmlns:a16="http://schemas.microsoft.com/office/drawing/2014/main" id="{48464B96-57EB-79BA-85B3-88E194D22D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5527" y="3655659"/>
                <a:ext cx="2397960" cy="9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1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57F3D10-E587-00AB-0230-FC726E79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Run the File Explorer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0D17F26-D785-DAF6-8738-B5FEF02A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CD6E1A5-65E1-CB89-7CA4-EDA3D19D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748" y="625495"/>
            <a:ext cx="6579858" cy="5717717"/>
          </a:xfrm>
          <a:prstGeom prst="rect">
            <a:avLst/>
          </a:prstGeom>
        </p:spPr>
      </p:pic>
      <p:sp>
        <p:nvSpPr>
          <p:cNvPr id="6" name="Strzałka: w dół 5">
            <a:extLst>
              <a:ext uri="{FF2B5EF4-FFF2-40B4-BE49-F238E27FC236}">
                <a16:creationId xmlns:a16="http://schemas.microsoft.com/office/drawing/2014/main" id="{82F2BD4E-AE21-0619-D48F-F6FF8641E7AA}"/>
              </a:ext>
            </a:extLst>
          </p:cNvPr>
          <p:cNvSpPr/>
          <p:nvPr/>
        </p:nvSpPr>
        <p:spPr>
          <a:xfrm>
            <a:off x="8738483" y="4969565"/>
            <a:ext cx="278296" cy="101776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09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57F3D10-E587-00AB-0230-FC726E79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Display </a:t>
            </a:r>
            <a:r>
              <a:rPr lang="pl-PL" sz="4000" dirty="0" err="1">
                <a:solidFill>
                  <a:srgbClr val="FFFFFF"/>
                </a:solidFill>
              </a:rPr>
              <a:t>content</a:t>
            </a:r>
            <a:r>
              <a:rPr lang="pl-PL" sz="4000" dirty="0">
                <a:solidFill>
                  <a:srgbClr val="FFFFFF"/>
                </a:solidFill>
              </a:rPr>
              <a:t> of PP1 </a:t>
            </a:r>
            <a:r>
              <a:rPr lang="pl-PL" sz="4000" dirty="0" err="1">
                <a:solidFill>
                  <a:srgbClr val="FFFFFF"/>
                </a:solidFill>
              </a:rPr>
              <a:t>repository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0D17F26-D785-DAF6-8738-B5FEF02A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 dirty="0"/>
          </a:p>
        </p:txBody>
      </p:sp>
      <p:sp>
        <p:nvSpPr>
          <p:cNvPr id="11" name="Strzałka: w lewo 10">
            <a:extLst>
              <a:ext uri="{FF2B5EF4-FFF2-40B4-BE49-F238E27FC236}">
                <a16:creationId xmlns:a16="http://schemas.microsoft.com/office/drawing/2014/main" id="{4B680653-38F0-C5CA-0DC0-416325A45929}"/>
              </a:ext>
            </a:extLst>
          </p:cNvPr>
          <p:cNvSpPr/>
          <p:nvPr/>
        </p:nvSpPr>
        <p:spPr>
          <a:xfrm>
            <a:off x="7167582" y="2662220"/>
            <a:ext cx="1009816" cy="302149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6023D09-3E65-D7A9-D3D5-D4FDB693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11" y="666114"/>
            <a:ext cx="6555347" cy="5709274"/>
          </a:xfrm>
          <a:prstGeom prst="rect">
            <a:avLst/>
          </a:prstGeom>
        </p:spPr>
      </p:pic>
      <p:sp>
        <p:nvSpPr>
          <p:cNvPr id="6" name="Strzałka: w dół 5">
            <a:extLst>
              <a:ext uri="{FF2B5EF4-FFF2-40B4-BE49-F238E27FC236}">
                <a16:creationId xmlns:a16="http://schemas.microsoft.com/office/drawing/2014/main" id="{073EADF6-AFF2-75B4-6DC5-F828674808DA}"/>
              </a:ext>
            </a:extLst>
          </p:cNvPr>
          <p:cNvSpPr/>
          <p:nvPr/>
        </p:nvSpPr>
        <p:spPr>
          <a:xfrm>
            <a:off x="6687047" y="1025718"/>
            <a:ext cx="222637" cy="108932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15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Open </a:t>
            </a:r>
            <a:r>
              <a:rPr lang="pl-PL" sz="4000" dirty="0" err="1">
                <a:solidFill>
                  <a:srgbClr val="FFFFFF"/>
                </a:solidFill>
              </a:rPr>
              <a:t>Powershell</a:t>
            </a:r>
            <a:r>
              <a:rPr lang="pl-PL" sz="4000" dirty="0">
                <a:solidFill>
                  <a:srgbClr val="FFFFFF"/>
                </a:solidFill>
              </a:rPr>
              <a:t> terminal </a:t>
            </a:r>
            <a:r>
              <a:rPr lang="pl-PL" sz="4000" dirty="0" err="1">
                <a:solidFill>
                  <a:srgbClr val="FFFFFF"/>
                </a:solidFill>
              </a:rPr>
              <a:t>window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91325AE-9E83-B704-AD65-32CC8C8C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59" y="649480"/>
            <a:ext cx="6555347" cy="5703289"/>
          </a:xfrm>
          <a:prstGeom prst="rect">
            <a:avLst/>
          </a:prstGeom>
        </p:spPr>
      </p:pic>
      <p:sp>
        <p:nvSpPr>
          <p:cNvPr id="7" name="Objaśnienie: linia 6">
            <a:extLst>
              <a:ext uri="{FF2B5EF4-FFF2-40B4-BE49-F238E27FC236}">
                <a16:creationId xmlns:a16="http://schemas.microsoft.com/office/drawing/2014/main" id="{3C9B3151-CB77-E80F-37B7-7E4A4559A9AB}"/>
              </a:ext>
            </a:extLst>
          </p:cNvPr>
          <p:cNvSpPr/>
          <p:nvPr/>
        </p:nvSpPr>
        <p:spPr>
          <a:xfrm>
            <a:off x="8054671" y="3140764"/>
            <a:ext cx="1820849" cy="833587"/>
          </a:xfrm>
          <a:prstGeom prst="borderCallout1">
            <a:avLst>
              <a:gd name="adj1" fmla="val 18750"/>
              <a:gd name="adj2" fmla="val -8333"/>
              <a:gd name="adj3" fmla="val -115473"/>
              <a:gd name="adj4" fmla="val -5194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Type ‚</a:t>
            </a:r>
            <a:r>
              <a:rPr lang="pl-PL" dirty="0" err="1"/>
              <a:t>powershell</a:t>
            </a:r>
            <a:r>
              <a:rPr lang="pl-PL" dirty="0"/>
              <a:t>’ and </a:t>
            </a:r>
            <a:r>
              <a:rPr lang="pl-PL" dirty="0" err="1"/>
              <a:t>press</a:t>
            </a:r>
            <a:r>
              <a:rPr lang="pl-PL" dirty="0"/>
              <a:t> </a:t>
            </a:r>
            <a:r>
              <a:rPr lang="pl-PL" dirty="0" err="1"/>
              <a:t>Enter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15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Let</a:t>
            </a:r>
            <a:r>
              <a:rPr lang="pl-PL" sz="4000" dirty="0">
                <a:solidFill>
                  <a:srgbClr val="FFFFFF"/>
                </a:solidFill>
              </a:rPr>
              <a:t> Git to </a:t>
            </a:r>
            <a:r>
              <a:rPr lang="pl-PL" sz="4000" dirty="0" err="1">
                <a:solidFill>
                  <a:srgbClr val="FFFFFF"/>
                </a:solidFill>
              </a:rPr>
              <a:t>know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who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you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are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C466417D-51A7-5F5B-E216-4100E559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10" y="662472"/>
            <a:ext cx="6530411" cy="5690201"/>
          </a:xfrm>
          <a:prstGeom prst="rect">
            <a:avLst/>
          </a:prstGeom>
        </p:spPr>
      </p:pic>
      <p:sp>
        <p:nvSpPr>
          <p:cNvPr id="21" name="Strzałka: w lewo 20">
            <a:extLst>
              <a:ext uri="{FF2B5EF4-FFF2-40B4-BE49-F238E27FC236}">
                <a16:creationId xmlns:a16="http://schemas.microsoft.com/office/drawing/2014/main" id="{34300A83-81AA-C570-30F1-175B3B1C63F6}"/>
              </a:ext>
            </a:extLst>
          </p:cNvPr>
          <p:cNvSpPr/>
          <p:nvPr/>
        </p:nvSpPr>
        <p:spPr>
          <a:xfrm>
            <a:off x="9716494" y="1304014"/>
            <a:ext cx="691764" cy="20673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: w lewo 21">
            <a:extLst>
              <a:ext uri="{FF2B5EF4-FFF2-40B4-BE49-F238E27FC236}">
                <a16:creationId xmlns:a16="http://schemas.microsoft.com/office/drawing/2014/main" id="{AACBED6E-988E-4554-A442-610D779F74BD}"/>
              </a:ext>
            </a:extLst>
          </p:cNvPr>
          <p:cNvSpPr/>
          <p:nvPr/>
        </p:nvSpPr>
        <p:spPr>
          <a:xfrm>
            <a:off x="10153816" y="1717482"/>
            <a:ext cx="691764" cy="20673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15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List </a:t>
            </a:r>
            <a:r>
              <a:rPr lang="pl-PL" sz="4000" dirty="0" err="1">
                <a:solidFill>
                  <a:srgbClr val="FFFFFF"/>
                </a:solidFill>
              </a:rPr>
              <a:t>new</a:t>
            </a:r>
            <a:r>
              <a:rPr lang="pl-PL" sz="4000" dirty="0">
                <a:solidFill>
                  <a:srgbClr val="FFFFFF"/>
                </a:solidFill>
              </a:rPr>
              <a:t>  </a:t>
            </a:r>
            <a:r>
              <a:rPr lang="pl-PL" sz="4000" dirty="0" err="1">
                <a:solidFill>
                  <a:srgbClr val="FFFFFF"/>
                </a:solidFill>
              </a:rPr>
              <a:t>created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or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changed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programs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DBF2877-36F6-C0CC-1AD9-C6B1C516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11" y="680954"/>
            <a:ext cx="6592814" cy="5735887"/>
          </a:xfrm>
          <a:prstGeom prst="rect">
            <a:avLst/>
          </a:prstGeom>
        </p:spPr>
      </p:pic>
      <p:sp>
        <p:nvSpPr>
          <p:cNvPr id="13" name="Strzałka: w lewo 12">
            <a:extLst>
              <a:ext uri="{FF2B5EF4-FFF2-40B4-BE49-F238E27FC236}">
                <a16:creationId xmlns:a16="http://schemas.microsoft.com/office/drawing/2014/main" id="{CAB03F3D-D0D5-32ED-B382-0A157443610A}"/>
              </a:ext>
            </a:extLst>
          </p:cNvPr>
          <p:cNvSpPr/>
          <p:nvPr/>
        </p:nvSpPr>
        <p:spPr>
          <a:xfrm>
            <a:off x="7172077" y="1940119"/>
            <a:ext cx="691764" cy="20673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4DF81D67-87F9-1079-4F55-745F818BBEB6}"/>
              </a:ext>
            </a:extLst>
          </p:cNvPr>
          <p:cNvCxnSpPr>
            <a:cxnSpLocks/>
          </p:cNvCxnSpPr>
          <p:nvPr/>
        </p:nvCxnSpPr>
        <p:spPr>
          <a:xfrm>
            <a:off x="7259541" y="1407380"/>
            <a:ext cx="6838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Add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files</a:t>
            </a:r>
            <a:r>
              <a:rPr lang="pl-PL" sz="4000" dirty="0">
                <a:solidFill>
                  <a:srgbClr val="FFFFFF"/>
                </a:solidFill>
              </a:rPr>
              <a:t> to </a:t>
            </a:r>
            <a:r>
              <a:rPr lang="pl-PL" sz="4000" dirty="0" err="1">
                <a:solidFill>
                  <a:srgbClr val="FFFFFF"/>
                </a:solidFill>
              </a:rPr>
              <a:t>track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changes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1671E31-8443-DD00-DADF-68B636F7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99" y="639342"/>
            <a:ext cx="6555347" cy="5709274"/>
          </a:xfrm>
          <a:prstGeom prst="rect">
            <a:avLst/>
          </a:prstGeom>
        </p:spPr>
      </p:pic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1CCD60CD-C8D9-2D9F-0E21-05A4A1D5675F}"/>
              </a:ext>
            </a:extLst>
          </p:cNvPr>
          <p:cNvCxnSpPr>
            <a:cxnSpLocks/>
          </p:cNvCxnSpPr>
          <p:nvPr/>
        </p:nvCxnSpPr>
        <p:spPr>
          <a:xfrm>
            <a:off x="7203882" y="1319916"/>
            <a:ext cx="6838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trzałka: w lewo 6">
            <a:extLst>
              <a:ext uri="{FF2B5EF4-FFF2-40B4-BE49-F238E27FC236}">
                <a16:creationId xmlns:a16="http://schemas.microsoft.com/office/drawing/2014/main" id="{93470CDB-C921-2F05-E647-2D22DDC14003}"/>
              </a:ext>
            </a:extLst>
          </p:cNvPr>
          <p:cNvSpPr/>
          <p:nvPr/>
        </p:nvSpPr>
        <p:spPr>
          <a:xfrm>
            <a:off x="7887694" y="1990353"/>
            <a:ext cx="691764" cy="20673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171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Commit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changes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E6583F8-4C4E-825D-E29E-E2FA2B30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11" y="586854"/>
            <a:ext cx="6608780" cy="5749777"/>
          </a:xfrm>
          <a:prstGeom prst="rect">
            <a:avLst/>
          </a:prstGeom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71D301B6-0CA6-5E0D-BB3B-F61F6916E095}"/>
              </a:ext>
            </a:extLst>
          </p:cNvPr>
          <p:cNvCxnSpPr>
            <a:cxnSpLocks/>
          </p:cNvCxnSpPr>
          <p:nvPr/>
        </p:nvCxnSpPr>
        <p:spPr>
          <a:xfrm>
            <a:off x="7291347" y="1280159"/>
            <a:ext cx="27988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48E222-E7BC-EA55-A239-CFF9E36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 err="1">
                <a:solidFill>
                  <a:srgbClr val="FFFFFF"/>
                </a:solidFill>
              </a:rPr>
              <a:t>Push</a:t>
            </a:r>
            <a:r>
              <a:rPr lang="pl-PL" sz="4000" dirty="0">
                <a:solidFill>
                  <a:srgbClr val="FFFFFF"/>
                </a:solidFill>
              </a:rPr>
              <a:t> </a:t>
            </a:r>
            <a:r>
              <a:rPr lang="pl-PL" sz="4000" dirty="0" err="1">
                <a:solidFill>
                  <a:srgbClr val="FFFFFF"/>
                </a:solidFill>
              </a:rPr>
              <a:t>changes</a:t>
            </a:r>
            <a:r>
              <a:rPr lang="pl-PL" sz="4000" dirty="0">
                <a:solidFill>
                  <a:srgbClr val="FFFFFF"/>
                </a:solidFill>
              </a:rPr>
              <a:t> to </a:t>
            </a:r>
            <a:r>
              <a:rPr lang="pl-PL" sz="4000" dirty="0" err="1">
                <a:solidFill>
                  <a:srgbClr val="FFFFFF"/>
                </a:solidFill>
              </a:rPr>
              <a:t>Github</a:t>
            </a: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B7709-C91B-E13E-C184-9D972CC0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pl-PL" sz="20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EDC9F02-97A8-3E3F-E11C-F8516EE3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58" y="662473"/>
            <a:ext cx="6555347" cy="5707495"/>
          </a:xfrm>
          <a:prstGeom prst="rect">
            <a:avLst/>
          </a:prstGeom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CCDE136-E7BC-3D66-1378-435887CD7D87}"/>
              </a:ext>
            </a:extLst>
          </p:cNvPr>
          <p:cNvCxnSpPr>
            <a:cxnSpLocks/>
          </p:cNvCxnSpPr>
          <p:nvPr/>
        </p:nvCxnSpPr>
        <p:spPr>
          <a:xfrm>
            <a:off x="7259542" y="1351721"/>
            <a:ext cx="4770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bjaśnienie: linia 10">
            <a:extLst>
              <a:ext uri="{FF2B5EF4-FFF2-40B4-BE49-F238E27FC236}">
                <a16:creationId xmlns:a16="http://schemas.microsoft.com/office/drawing/2014/main" id="{6BD4DE0F-D603-499F-43DF-277A3BF7A443}"/>
              </a:ext>
            </a:extLst>
          </p:cNvPr>
          <p:cNvSpPr/>
          <p:nvPr/>
        </p:nvSpPr>
        <p:spPr>
          <a:xfrm>
            <a:off x="9183756" y="2107096"/>
            <a:ext cx="1900361" cy="763325"/>
          </a:xfrm>
          <a:prstGeom prst="borderCallout1">
            <a:avLst>
              <a:gd name="adj1" fmla="val 18750"/>
              <a:gd name="adj2" fmla="val -8333"/>
              <a:gd name="adj3" fmla="val -92708"/>
              <a:gd name="adj4" fmla="val -603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asked</a:t>
            </a:r>
            <a:r>
              <a:rPr lang="pl-PL" dirty="0"/>
              <a:t> to log in to </a:t>
            </a:r>
            <a:r>
              <a:rPr lang="pl-PL" dirty="0" err="1"/>
              <a:t>Github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47737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Panoramiczny</PresentationFormat>
  <Paragraphs>12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Pushing Repository Changes to Github</vt:lpstr>
      <vt:lpstr>Run the File Explorer</vt:lpstr>
      <vt:lpstr>Display content of PP1 repository</vt:lpstr>
      <vt:lpstr>Open Powershell terminal window</vt:lpstr>
      <vt:lpstr>Let Git to know who you are</vt:lpstr>
      <vt:lpstr>List new  created or changed programs</vt:lpstr>
      <vt:lpstr>Add files to track changes</vt:lpstr>
      <vt:lpstr>Commit changes</vt:lpstr>
      <vt:lpstr>Push changes to Github</vt:lpstr>
      <vt:lpstr>Check if programs have been added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Cloning Github Repository</dc:title>
  <dc:creator>Janusz Stal</dc:creator>
  <cp:lastModifiedBy>Janusz Stal</cp:lastModifiedBy>
  <cp:revision>1</cp:revision>
  <dcterms:created xsi:type="dcterms:W3CDTF">2023-10-12T15:40:01Z</dcterms:created>
  <dcterms:modified xsi:type="dcterms:W3CDTF">2023-10-12T17:00:27Z</dcterms:modified>
</cp:coreProperties>
</file>