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06" r:id="rId4"/>
    <p:sldId id="304" r:id="rId5"/>
    <p:sldId id="307" r:id="rId6"/>
    <p:sldId id="326" r:id="rId7"/>
    <p:sldId id="312" r:id="rId8"/>
    <p:sldId id="320" r:id="rId9"/>
    <p:sldId id="291" r:id="rId10"/>
    <p:sldId id="316" r:id="rId11"/>
    <p:sldId id="317" r:id="rId12"/>
    <p:sldId id="318" r:id="rId13"/>
    <p:sldId id="319" r:id="rId14"/>
    <p:sldId id="322" r:id="rId15"/>
    <p:sldId id="299" r:id="rId16"/>
    <p:sldId id="323" r:id="rId17"/>
    <p:sldId id="324" r:id="rId18"/>
    <p:sldId id="321" r:id="rId1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E804E-1284-4E69-B93D-C5B9C305894D}" v="66" dt="2022-10-01T23:39:32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15" d="100"/>
          <a:sy n="115" d="100"/>
        </p:scale>
        <p:origin x="18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598E804E-1284-4E69-B93D-C5B9C305894D}"/>
    <pc:docChg chg="undo redo custSel addSld delSld modSld sldOrd">
      <pc:chgData name="Janusz Stal" userId="570fe9c4-9123-4bde-9755-2a9767a29a9c" providerId="ADAL" clId="{598E804E-1284-4E69-B93D-C5B9C305894D}" dt="2022-10-19T18:28:53.755" v="3997" actId="20577"/>
      <pc:docMkLst>
        <pc:docMk/>
      </pc:docMkLst>
      <pc:sldChg chg="modSp mod">
        <pc:chgData name="Janusz Stal" userId="570fe9c4-9123-4bde-9755-2a9767a29a9c" providerId="ADAL" clId="{598E804E-1284-4E69-B93D-C5B9C305894D}" dt="2022-09-25T13:40:21.647" v="1241" actId="20577"/>
        <pc:sldMkLst>
          <pc:docMk/>
          <pc:sldMk cId="748555187" sldId="256"/>
        </pc:sldMkLst>
        <pc:spChg chg="mod">
          <ac:chgData name="Janusz Stal" userId="570fe9c4-9123-4bde-9755-2a9767a29a9c" providerId="ADAL" clId="{598E804E-1284-4E69-B93D-C5B9C305894D}" dt="2022-09-25T13:40:21.647" v="1241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598E804E-1284-4E69-B93D-C5B9C305894D}" dt="2022-09-25T13:40:03.342" v="1238" actId="6549"/>
          <ac:spMkLst>
            <pc:docMk/>
            <pc:sldMk cId="748555187" sldId="256"/>
            <ac:spMk id="3" creationId="{00000000-0000-0000-0000-000000000000}"/>
          </ac:spMkLst>
        </pc:spChg>
      </pc:sldChg>
      <pc:sldChg chg="modSp mod ord">
        <pc:chgData name="Janusz Stal" userId="570fe9c4-9123-4bde-9755-2a9767a29a9c" providerId="ADAL" clId="{598E804E-1284-4E69-B93D-C5B9C305894D}" dt="2022-10-19T18:28:53.755" v="3997" actId="20577"/>
        <pc:sldMkLst>
          <pc:docMk/>
          <pc:sldMk cId="3207883656" sldId="291"/>
        </pc:sldMkLst>
        <pc:spChg chg="mod">
          <ac:chgData name="Janusz Stal" userId="570fe9c4-9123-4bde-9755-2a9767a29a9c" providerId="ADAL" clId="{598E804E-1284-4E69-B93D-C5B9C305894D}" dt="2022-09-25T13:40:42.728" v="1245" actId="20577"/>
          <ac:spMkLst>
            <pc:docMk/>
            <pc:sldMk cId="3207883656" sldId="291"/>
            <ac:spMk id="5" creationId="{E5EAA86D-7FAF-4F5F-B693-8A5642336538}"/>
          </ac:spMkLst>
        </pc:spChg>
        <pc:spChg chg="mod">
          <ac:chgData name="Janusz Stal" userId="570fe9c4-9123-4bde-9755-2a9767a29a9c" providerId="ADAL" clId="{598E804E-1284-4E69-B93D-C5B9C305894D}" dt="2022-10-19T18:28:53.755" v="3997" actId="20577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 ord">
        <pc:chgData name="Janusz Stal" userId="570fe9c4-9123-4bde-9755-2a9767a29a9c" providerId="ADAL" clId="{598E804E-1284-4E69-B93D-C5B9C305894D}" dt="2022-09-25T12:50:30.778" v="780"/>
        <pc:sldMkLst>
          <pc:docMk/>
          <pc:sldMk cId="3285343587" sldId="292"/>
        </pc:sldMkLst>
        <pc:spChg chg="mod">
          <ac:chgData name="Janusz Stal" userId="570fe9c4-9123-4bde-9755-2a9767a29a9c" providerId="ADAL" clId="{598E804E-1284-4E69-B93D-C5B9C305894D}" dt="2022-09-19T09:14:46.474" v="339" actId="12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">
        <pc:chgData name="Janusz Stal" userId="570fe9c4-9123-4bde-9755-2a9767a29a9c" providerId="ADAL" clId="{598E804E-1284-4E69-B93D-C5B9C305894D}" dt="2022-09-19T08:54:54.575" v="74" actId="2696"/>
        <pc:sldMkLst>
          <pc:docMk/>
          <pc:sldMk cId="3778074313" sldId="295"/>
        </pc:sldMkLst>
        <pc:spChg chg="mod">
          <ac:chgData name="Janusz Stal" userId="570fe9c4-9123-4bde-9755-2a9767a29a9c" providerId="ADAL" clId="{598E804E-1284-4E69-B93D-C5B9C305894D}" dt="2022-09-19T08:53:22.055" v="67" actId="20577"/>
          <ac:spMkLst>
            <pc:docMk/>
            <pc:sldMk cId="3778074313" sldId="295"/>
            <ac:spMk id="2" creationId="{ACB2FBDD-F9C2-4583-9F5C-C38A06B43106}"/>
          </ac:spMkLst>
        </pc:spChg>
      </pc:sldChg>
      <pc:sldChg chg="modSp del">
        <pc:chgData name="Janusz Stal" userId="570fe9c4-9123-4bde-9755-2a9767a29a9c" providerId="ADAL" clId="{598E804E-1284-4E69-B93D-C5B9C305894D}" dt="2022-09-25T12:39:36.765" v="677" actId="2696"/>
        <pc:sldMkLst>
          <pc:docMk/>
          <pc:sldMk cId="3942784408" sldId="297"/>
        </pc:sldMkLst>
        <pc:picChg chg="mod">
          <ac:chgData name="Janusz Stal" userId="570fe9c4-9123-4bde-9755-2a9767a29a9c" providerId="ADAL" clId="{598E804E-1284-4E69-B93D-C5B9C305894D}" dt="2022-09-25T11:30:53.230" v="664" actId="1076"/>
          <ac:picMkLst>
            <pc:docMk/>
            <pc:sldMk cId="3942784408" sldId="297"/>
            <ac:picMk id="1026" creationId="{6D15CC37-245E-4E9C-84D8-073C13904DBB}"/>
          </ac:picMkLst>
        </pc:pic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0840440" sldId="299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747357802" sldId="299"/>
        </pc:sldMkLst>
      </pc:sldChg>
      <pc:sldChg chg="delSp modSp mod ord modClrScheme chgLayout">
        <pc:chgData name="Janusz Stal" userId="570fe9c4-9123-4bde-9755-2a9767a29a9c" providerId="ADAL" clId="{598E804E-1284-4E69-B93D-C5B9C305894D}" dt="2022-09-27T12:38:01.069" v="3992" actId="5793"/>
        <pc:sldMkLst>
          <pc:docMk/>
          <pc:sldMk cId="3501920987" sldId="299"/>
        </pc:sldMkLst>
        <pc:spChg chg="mod ord">
          <ac:chgData name="Janusz Stal" userId="570fe9c4-9123-4bde-9755-2a9767a29a9c" providerId="ADAL" clId="{598E804E-1284-4E69-B93D-C5B9C305894D}" dt="2022-09-27T12:38:01.069" v="3992" actId="5793"/>
          <ac:spMkLst>
            <pc:docMk/>
            <pc:sldMk cId="3501920987" sldId="299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37:00.554" v="3954" actId="20577"/>
          <ac:spMkLst>
            <pc:docMk/>
            <pc:sldMk cId="3501920987" sldId="299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5" creationId="{90F38201-E120-44E3-BE49-265B39A15C47}"/>
          </ac:spMkLst>
        </pc:spChg>
      </pc:sldChg>
      <pc:sldChg chg="del">
        <pc:chgData name="Janusz Stal" userId="570fe9c4-9123-4bde-9755-2a9767a29a9c" providerId="ADAL" clId="{598E804E-1284-4E69-B93D-C5B9C305894D}" dt="2022-09-19T09:02:41.469" v="284" actId="2696"/>
        <pc:sldMkLst>
          <pc:docMk/>
          <pc:sldMk cId="1833107394" sldId="300"/>
        </pc:sldMkLst>
      </pc:sldChg>
      <pc:sldChg chg="del">
        <pc:chgData name="Janusz Stal" userId="570fe9c4-9123-4bde-9755-2a9767a29a9c" providerId="ADAL" clId="{598E804E-1284-4E69-B93D-C5B9C305894D}" dt="2022-09-19T09:02:45.964" v="285" actId="2696"/>
        <pc:sldMkLst>
          <pc:docMk/>
          <pc:sldMk cId="2747159239" sldId="301"/>
        </pc:sldMkLst>
      </pc:sldChg>
      <pc:sldChg chg="del">
        <pc:chgData name="Janusz Stal" userId="570fe9c4-9123-4bde-9755-2a9767a29a9c" providerId="ADAL" clId="{598E804E-1284-4E69-B93D-C5B9C305894D}" dt="2022-09-19T09:02:50.123" v="286" actId="2696"/>
        <pc:sldMkLst>
          <pc:docMk/>
          <pc:sldMk cId="3143596957" sldId="302"/>
        </pc:sldMkLst>
      </pc:sldChg>
      <pc:sldChg chg="addSp modSp mod modClrScheme chgLayout">
        <pc:chgData name="Janusz Stal" userId="570fe9c4-9123-4bde-9755-2a9767a29a9c" providerId="ADAL" clId="{598E804E-1284-4E69-B93D-C5B9C305894D}" dt="2022-09-25T14:06:11.810" v="1416" actId="6549"/>
        <pc:sldMkLst>
          <pc:docMk/>
          <pc:sldMk cId="665344467" sldId="304"/>
        </pc:sldMkLst>
        <pc:spChg chg="add mod ord">
          <ac:chgData name="Janusz Stal" userId="570fe9c4-9123-4bde-9755-2a9767a29a9c" providerId="ADAL" clId="{598E804E-1284-4E69-B93D-C5B9C305894D}" dt="2022-09-25T14:06:11.810" v="1416" actId="6549"/>
          <ac:spMkLst>
            <pc:docMk/>
            <pc:sldMk cId="665344467" sldId="304"/>
            <ac:spMk id="2" creationId="{98462CE9-0E7E-A34D-4B1C-203E73FB59E4}"/>
          </ac:spMkLst>
        </pc:spChg>
        <pc:spChg chg="add mod ord">
          <ac:chgData name="Janusz Stal" userId="570fe9c4-9123-4bde-9755-2a9767a29a9c" providerId="ADAL" clId="{598E804E-1284-4E69-B93D-C5B9C305894D}" dt="2022-09-19T08:53:54.903" v="68" actId="700"/>
          <ac:spMkLst>
            <pc:docMk/>
            <pc:sldMk cId="665344467" sldId="304"/>
            <ac:spMk id="3" creationId="{EFC00FA7-8D89-7283-0357-EB4C8B899347}"/>
          </ac:spMkLst>
        </pc:spChg>
        <pc:spChg chg="mod ord">
          <ac:chgData name="Janusz Stal" userId="570fe9c4-9123-4bde-9755-2a9767a29a9c" providerId="ADAL" clId="{598E804E-1284-4E69-B93D-C5B9C305894D}" dt="2022-09-19T08:54:48.117" v="73"/>
          <ac:spMkLst>
            <pc:docMk/>
            <pc:sldMk cId="665344467" sldId="304"/>
            <ac:spMk id="9" creationId="{99858D17-3FD7-4EEC-A5C3-DF54B793A789}"/>
          </ac:spMkLst>
        </pc:spChg>
        <pc:graphicFrameChg chg="mod modGraphic">
          <ac:chgData name="Janusz Stal" userId="570fe9c4-9123-4bde-9755-2a9767a29a9c" providerId="ADAL" clId="{598E804E-1284-4E69-B93D-C5B9C305894D}" dt="2022-09-19T08:54:08.374" v="70" actId="14100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25T14:06:10.006" v="1415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598E804E-1284-4E69-B93D-C5B9C305894D}" dt="2022-09-25T14:06:10.006" v="1415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8:44:31.539" v="55" actId="122"/>
        <pc:sldMkLst>
          <pc:docMk/>
          <pc:sldMk cId="481222839" sldId="307"/>
        </pc:sldMkLst>
        <pc:graphicFrameChg chg="modGraphic">
          <ac:chgData name="Janusz Stal" userId="570fe9c4-9123-4bde-9755-2a9767a29a9c" providerId="ADAL" clId="{598E804E-1284-4E69-B93D-C5B9C305894D}" dt="2022-09-19T08:44:31.539" v="55" actId="122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modSp del mod ord">
        <pc:chgData name="Janusz Stal" userId="570fe9c4-9123-4bde-9755-2a9767a29a9c" providerId="ADAL" clId="{598E804E-1284-4E69-B93D-C5B9C305894D}" dt="2022-09-25T15:19:07.488" v="2888" actId="2696"/>
        <pc:sldMkLst>
          <pc:docMk/>
          <pc:sldMk cId="1198240738" sldId="308"/>
        </pc:sldMkLst>
        <pc:spChg chg="mod">
          <ac:chgData name="Janusz Stal" userId="570fe9c4-9123-4bde-9755-2a9767a29a9c" providerId="ADAL" clId="{598E804E-1284-4E69-B93D-C5B9C305894D}" dt="2022-09-25T12:51:57.117" v="786" actId="20577"/>
          <ac:spMkLst>
            <pc:docMk/>
            <pc:sldMk cId="1198240738" sldId="308"/>
            <ac:spMk id="2" creationId="{D7EB4AC6-9CFE-4D82-9F71-3B0BFCC0B932}"/>
          </ac:spMkLst>
        </pc:spChg>
      </pc:sldChg>
      <pc:sldChg chg="del ord">
        <pc:chgData name="Janusz Stal" userId="570fe9c4-9123-4bde-9755-2a9767a29a9c" providerId="ADAL" clId="{598E804E-1284-4E69-B93D-C5B9C305894D}" dt="2022-09-25T14:58:00.056" v="2190" actId="2696"/>
        <pc:sldMkLst>
          <pc:docMk/>
          <pc:sldMk cId="4207252834" sldId="309"/>
        </pc:sldMkLst>
      </pc:sldChg>
      <pc:sldChg chg="del">
        <pc:chgData name="Janusz Stal" userId="570fe9c4-9123-4bde-9755-2a9767a29a9c" providerId="ADAL" clId="{598E804E-1284-4E69-B93D-C5B9C305894D}" dt="2022-09-25T12:44:22.063" v="730" actId="2696"/>
        <pc:sldMkLst>
          <pc:docMk/>
          <pc:sldMk cId="1809016671" sldId="310"/>
        </pc:sldMkLst>
      </pc:sldChg>
      <pc:sldChg chg="del">
        <pc:chgData name="Janusz Stal" userId="570fe9c4-9123-4bde-9755-2a9767a29a9c" providerId="ADAL" clId="{598E804E-1284-4E69-B93D-C5B9C305894D}" dt="2022-09-19T09:15:05.125" v="340" actId="2696"/>
        <pc:sldMkLst>
          <pc:docMk/>
          <pc:sldMk cId="556668342" sldId="311"/>
        </pc:sldMkLst>
      </pc:sldChg>
      <pc:sldChg chg="addSp modSp add mod modClrScheme chgLayout">
        <pc:chgData name="Janusz Stal" userId="570fe9c4-9123-4bde-9755-2a9767a29a9c" providerId="ADAL" clId="{598E804E-1284-4E69-B93D-C5B9C305894D}" dt="2022-09-25T15:57:52.038" v="3232" actId="5793"/>
        <pc:sldMkLst>
          <pc:docMk/>
          <pc:sldMk cId="3376502272" sldId="312"/>
        </pc:sldMkLst>
        <pc:spChg chg="mod ord">
          <ac:chgData name="Janusz Stal" userId="570fe9c4-9123-4bde-9755-2a9767a29a9c" providerId="ADAL" clId="{598E804E-1284-4E69-B93D-C5B9C305894D}" dt="2022-09-25T15:57:45.734" v="3230" actId="5793"/>
          <ac:spMkLst>
            <pc:docMk/>
            <pc:sldMk cId="3376502272" sldId="312"/>
            <ac:spMk id="2" creationId="{41D4A72D-3389-4C11-9168-63616BF2753D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3" creationId="{BC919D30-5A65-40E7-89AD-E69551F2069E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4" creationId="{33590845-679B-40E9-B580-208EC72F096A}"/>
          </ac:spMkLst>
        </pc:spChg>
        <pc:spChg chg="add mod ord">
          <ac:chgData name="Janusz Stal" userId="570fe9c4-9123-4bde-9755-2a9767a29a9c" providerId="ADAL" clId="{598E804E-1284-4E69-B93D-C5B9C305894D}" dt="2022-09-25T15:57:52.038" v="3232" actId="5793"/>
          <ac:spMkLst>
            <pc:docMk/>
            <pc:sldMk cId="3376502272" sldId="312"/>
            <ac:spMk id="5" creationId="{EC2C11A6-9282-D27C-5AC9-09188C4D35A6}"/>
          </ac:spMkLst>
        </pc:spChg>
      </pc:sldChg>
      <pc:sldChg chg="addSp delSp modSp new del mod modClrScheme chgLayout">
        <pc:chgData name="Janusz Stal" userId="570fe9c4-9123-4bde-9755-2a9767a29a9c" providerId="ADAL" clId="{598E804E-1284-4E69-B93D-C5B9C305894D}" dt="2022-09-25T13:55:17.552" v="1389" actId="2696"/>
        <pc:sldMkLst>
          <pc:docMk/>
          <pc:sldMk cId="4209364704" sldId="313"/>
        </pc:sldMkLst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2" creationId="{CC820801-772A-E580-9A58-93B134CBD037}"/>
          </ac:spMkLst>
        </pc:spChg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3" creationId="{B0547E7B-1455-D09F-BBA6-8B36F644323F}"/>
          </ac:spMkLst>
        </pc:spChg>
        <pc:spChg chg="del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4" creationId="{3C4590B3-85D7-B562-F847-04A55316B859}"/>
          </ac:spMkLst>
        </pc:spChg>
        <pc:spChg chg="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5" creationId="{095C3F11-F075-9EF9-AE5A-51953E66C42B}"/>
          </ac:spMkLst>
        </pc:spChg>
        <pc:spChg chg="add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6" creationId="{B3A72E37-B689-BF38-45CB-619A8D8A7020}"/>
          </ac:spMkLst>
        </pc:spChg>
        <pc:spChg chg="add mod ord">
          <ac:chgData name="Janusz Stal" userId="570fe9c4-9123-4bde-9755-2a9767a29a9c" providerId="ADAL" clId="{598E804E-1284-4E69-B93D-C5B9C305894D}" dt="2022-09-19T09:25:47.980" v="663" actId="27636"/>
          <ac:spMkLst>
            <pc:docMk/>
            <pc:sldMk cId="4209364704" sldId="313"/>
            <ac:spMk id="7" creationId="{FD464024-F159-81A3-0C4C-249673506B7F}"/>
          </ac:spMkLst>
        </pc:spChg>
      </pc:sldChg>
      <pc:sldChg chg="addSp delSp 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1686425742" sldId="314"/>
        </pc:sldMkLst>
        <pc:spChg chg="mod ord">
          <ac:chgData name="Janusz Stal" userId="570fe9c4-9123-4bde-9755-2a9767a29a9c" providerId="ADAL" clId="{598E804E-1284-4E69-B93D-C5B9C305894D}" dt="2022-09-27T12:18:27.067" v="3611" actId="20577"/>
          <ac:spMkLst>
            <pc:docMk/>
            <pc:sldMk cId="1686425742" sldId="314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4" creationId="{C6F1DCD6-BE83-4428-AC7B-C6375B13B196}"/>
          </ac:spMkLst>
        </pc:spChg>
        <pc:spChg chg="add mod ord">
          <ac:chgData name="Janusz Stal" userId="570fe9c4-9123-4bde-9755-2a9767a29a9c" providerId="ADAL" clId="{598E804E-1284-4E69-B93D-C5B9C305894D}" dt="2022-09-27T12:19:02.874" v="3652" actId="6549"/>
          <ac:spMkLst>
            <pc:docMk/>
            <pc:sldMk cId="1686425742" sldId="314"/>
            <ac:spMk id="5" creationId="{CF7EB273-A684-BB0C-1749-CFB937C611C9}"/>
          </ac:spMkLst>
        </pc:spChg>
        <pc:spChg chg="add mod ord">
          <ac:chgData name="Janusz Stal" userId="570fe9c4-9123-4bde-9755-2a9767a29a9c" providerId="ADAL" clId="{598E804E-1284-4E69-B93D-C5B9C305894D}" dt="2022-09-27T12:09:58.759" v="3540" actId="20577"/>
          <ac:spMkLst>
            <pc:docMk/>
            <pc:sldMk cId="1686425742" sldId="314"/>
            <ac:spMk id="7" creationId="{893670FD-104F-B56D-8E9B-1A4346EAF887}"/>
          </ac:spMkLst>
        </pc:spChg>
        <pc:spChg chg="add mod ord">
          <ac:chgData name="Janusz Stal" userId="570fe9c4-9123-4bde-9755-2a9767a29a9c" providerId="ADAL" clId="{598E804E-1284-4E69-B93D-C5B9C305894D}" dt="2022-09-27T12:10:03.212" v="3546" actId="20577"/>
          <ac:spMkLst>
            <pc:docMk/>
            <pc:sldMk cId="1686425742" sldId="314"/>
            <ac:spMk id="8" creationId="{5211F4B1-E351-4428-76E6-65C60B09847C}"/>
          </ac:spMkLst>
        </pc:spChg>
        <pc:picChg chg="add del mod">
          <ac:chgData name="Janusz Stal" userId="570fe9c4-9123-4bde-9755-2a9767a29a9c" providerId="ADAL" clId="{598E804E-1284-4E69-B93D-C5B9C305894D}" dt="2022-09-27T12:11:10.530" v="3551" actId="478"/>
          <ac:picMkLst>
            <pc:docMk/>
            <pc:sldMk cId="1686425742" sldId="314"/>
            <ac:picMk id="6" creationId="{FFDA277E-6088-DE5B-FB19-F65FD44538B2}"/>
          </ac:picMkLst>
        </pc:picChg>
        <pc:picChg chg="add del mod">
          <ac:chgData name="Janusz Stal" userId="570fe9c4-9123-4bde-9755-2a9767a29a9c" providerId="ADAL" clId="{598E804E-1284-4E69-B93D-C5B9C305894D}" dt="2022-09-27T12:15:39.809" v="3570" actId="478"/>
          <ac:picMkLst>
            <pc:docMk/>
            <pc:sldMk cId="1686425742" sldId="314"/>
            <ac:picMk id="10" creationId="{CE8E969F-BB55-8527-6923-B3902501DA01}"/>
          </ac:picMkLst>
        </pc:picChg>
        <pc:picChg chg="add del mod">
          <ac:chgData name="Janusz Stal" userId="570fe9c4-9123-4bde-9755-2a9767a29a9c" providerId="ADAL" clId="{598E804E-1284-4E69-B93D-C5B9C305894D}" dt="2022-09-27T12:15:41.810" v="3571" actId="478"/>
          <ac:picMkLst>
            <pc:docMk/>
            <pc:sldMk cId="1686425742" sldId="314"/>
            <ac:picMk id="1026" creationId="{6416FA2A-1868-E0E3-6DF7-9DE0152FBE49}"/>
          </ac:picMkLst>
        </pc:picChg>
        <pc:picChg chg="del mod ord">
          <ac:chgData name="Janusz Stal" userId="570fe9c4-9123-4bde-9755-2a9767a29a9c" providerId="ADAL" clId="{598E804E-1284-4E69-B93D-C5B9C305894D}" dt="2022-09-25T11:31:36.377" v="667" actId="21"/>
          <ac:picMkLst>
            <pc:docMk/>
            <pc:sldMk cId="1686425742" sldId="314"/>
            <ac:picMk id="1026" creationId="{6D15CC37-245E-4E9C-84D8-073C13904DBB}"/>
          </ac:picMkLst>
        </pc:picChg>
        <pc:picChg chg="add mod">
          <ac:chgData name="Janusz Stal" userId="570fe9c4-9123-4bde-9755-2a9767a29a9c" providerId="ADAL" clId="{598E804E-1284-4E69-B93D-C5B9C305894D}" dt="2022-09-27T12:19:20.093" v="3654" actId="1076"/>
          <ac:picMkLst>
            <pc:docMk/>
            <pc:sldMk cId="1686425742" sldId="314"/>
            <ac:picMk id="1028" creationId="{BDA1C659-A83F-1D4E-1633-56AC632D3282}"/>
          </ac:picMkLst>
        </pc:picChg>
        <pc:picChg chg="add mod">
          <ac:chgData name="Janusz Stal" userId="570fe9c4-9123-4bde-9755-2a9767a29a9c" providerId="ADAL" clId="{598E804E-1284-4E69-B93D-C5B9C305894D}" dt="2022-09-27T12:19:06.155" v="3653" actId="1076"/>
          <ac:picMkLst>
            <pc:docMk/>
            <pc:sldMk cId="1686425742" sldId="314"/>
            <ac:picMk id="1030" creationId="{C5B84E70-DF0E-3193-E0D7-029EF8FDD8BC}"/>
          </ac:picMkLst>
        </pc:picChg>
      </pc:sldChg>
      <pc:sldChg chg="addSp delSp modSp new del mod ord modClrScheme chgLayout">
        <pc:chgData name="Janusz Stal" userId="570fe9c4-9123-4bde-9755-2a9767a29a9c" providerId="ADAL" clId="{598E804E-1284-4E69-B93D-C5B9C305894D}" dt="2022-09-25T14:11:34.806" v="1472" actId="2696"/>
        <pc:sldMkLst>
          <pc:docMk/>
          <pc:sldMk cId="3610706492" sldId="315"/>
        </pc:sldMkLst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2" creationId="{F260176B-5289-44AB-7683-470D6EBAD1A6}"/>
          </ac:spMkLst>
        </pc:spChg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3" creationId="{A86440BF-489A-CAA9-475C-E56F069FCBBB}"/>
          </ac:spMkLst>
        </pc:spChg>
        <pc:spChg chg="del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4" creationId="{30131DE3-693B-6807-17A1-FF8B790296CE}"/>
          </ac:spMkLst>
        </pc:spChg>
        <pc:spChg chg="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5" creationId="{B2D2FBB2-1FA0-9D15-DA5A-982E968CB7BC}"/>
          </ac:spMkLst>
        </pc:spChg>
        <pc:spChg chg="add mod ord">
          <ac:chgData name="Janusz Stal" userId="570fe9c4-9123-4bde-9755-2a9767a29a9c" providerId="ADAL" clId="{598E804E-1284-4E69-B93D-C5B9C305894D}" dt="2022-09-25T12:46:57.233" v="747" actId="20577"/>
          <ac:spMkLst>
            <pc:docMk/>
            <pc:sldMk cId="3610706492" sldId="315"/>
            <ac:spMk id="6" creationId="{D78D0465-08F0-22FE-1872-35548E65355A}"/>
          </ac:spMkLst>
        </pc:spChg>
        <pc:spChg chg="add mod ord">
          <ac:chgData name="Janusz Stal" userId="570fe9c4-9123-4bde-9755-2a9767a29a9c" providerId="ADAL" clId="{598E804E-1284-4E69-B93D-C5B9C305894D}" dt="2022-09-25T13:00:07.317" v="821" actId="404"/>
          <ac:spMkLst>
            <pc:docMk/>
            <pc:sldMk cId="3610706492" sldId="315"/>
            <ac:spMk id="7" creationId="{4765120A-A389-BA34-166F-C52583A20990}"/>
          </ac:spMkLst>
        </pc:spChg>
      </pc:sldChg>
      <pc:sldChg chg="modSp new mod">
        <pc:chgData name="Janusz Stal" userId="570fe9c4-9123-4bde-9755-2a9767a29a9c" providerId="ADAL" clId="{598E804E-1284-4E69-B93D-C5B9C305894D}" dt="2022-09-25T14:16:19.860" v="1642" actId="20577"/>
        <pc:sldMkLst>
          <pc:docMk/>
          <pc:sldMk cId="1144236073" sldId="316"/>
        </pc:sldMkLst>
        <pc:spChg chg="mod">
          <ac:chgData name="Janusz Stal" userId="570fe9c4-9123-4bde-9755-2a9767a29a9c" providerId="ADAL" clId="{598E804E-1284-4E69-B93D-C5B9C305894D}" dt="2022-09-25T14:16:19.860" v="1642" actId="20577"/>
          <ac:spMkLst>
            <pc:docMk/>
            <pc:sldMk cId="1144236073" sldId="316"/>
            <ac:spMk id="2" creationId="{C7200191-8C7A-20BB-91B3-C7A0EB4D769B}"/>
          </ac:spMkLst>
        </pc:spChg>
        <pc:spChg chg="mod">
          <ac:chgData name="Janusz Stal" userId="570fe9c4-9123-4bde-9755-2a9767a29a9c" providerId="ADAL" clId="{598E804E-1284-4E69-B93D-C5B9C305894D}" dt="2022-09-25T13:03:53.793" v="863" actId="20577"/>
          <ac:spMkLst>
            <pc:docMk/>
            <pc:sldMk cId="1144236073" sldId="316"/>
            <ac:spMk id="4" creationId="{3E295D64-ECD7-4481-0A0D-7A4B9E5090FF}"/>
          </ac:spMkLst>
        </pc:spChg>
      </pc:sldChg>
      <pc:sldChg chg="modSp new mod ord">
        <pc:chgData name="Janusz Stal" userId="570fe9c4-9123-4bde-9755-2a9767a29a9c" providerId="ADAL" clId="{598E804E-1284-4E69-B93D-C5B9C305894D}" dt="2022-09-25T14:20:00.884" v="1715" actId="20577"/>
        <pc:sldMkLst>
          <pc:docMk/>
          <pc:sldMk cId="2533284800" sldId="317"/>
        </pc:sldMkLst>
        <pc:spChg chg="mod">
          <ac:chgData name="Janusz Stal" userId="570fe9c4-9123-4bde-9755-2a9767a29a9c" providerId="ADAL" clId="{598E804E-1284-4E69-B93D-C5B9C305894D}" dt="2022-09-25T14:20:00.884" v="1715" actId="20577"/>
          <ac:spMkLst>
            <pc:docMk/>
            <pc:sldMk cId="2533284800" sldId="317"/>
            <ac:spMk id="2" creationId="{27533B2D-CAC7-E97B-7182-1838AAEFBF00}"/>
          </ac:spMkLst>
        </pc:spChg>
        <pc:spChg chg="mod">
          <ac:chgData name="Janusz Stal" userId="570fe9c4-9123-4bde-9755-2a9767a29a9c" providerId="ADAL" clId="{598E804E-1284-4E69-B93D-C5B9C305894D}" dt="2022-09-25T13:21:42.839" v="998" actId="20577"/>
          <ac:spMkLst>
            <pc:docMk/>
            <pc:sldMk cId="2533284800" sldId="317"/>
            <ac:spMk id="4" creationId="{5DD48AC1-5D6A-17F7-07D1-9AE9BB0E45AE}"/>
          </ac:spMkLst>
        </pc:spChg>
      </pc:sldChg>
      <pc:sldChg chg="modSp new mod">
        <pc:chgData name="Janusz Stal" userId="570fe9c4-9123-4bde-9755-2a9767a29a9c" providerId="ADAL" clId="{598E804E-1284-4E69-B93D-C5B9C305894D}" dt="2022-09-25T14:50:33.631" v="2182" actId="20577"/>
        <pc:sldMkLst>
          <pc:docMk/>
          <pc:sldMk cId="1234291028" sldId="318"/>
        </pc:sldMkLst>
        <pc:spChg chg="mod">
          <ac:chgData name="Janusz Stal" userId="570fe9c4-9123-4bde-9755-2a9767a29a9c" providerId="ADAL" clId="{598E804E-1284-4E69-B93D-C5B9C305894D}" dt="2022-09-25T14:50:33.631" v="2182" actId="20577"/>
          <ac:spMkLst>
            <pc:docMk/>
            <pc:sldMk cId="1234291028" sldId="318"/>
            <ac:spMk id="2" creationId="{D53BE413-5EBF-69E5-69B0-2BCC40EBBB43}"/>
          </ac:spMkLst>
        </pc:spChg>
        <pc:spChg chg="mod">
          <ac:chgData name="Janusz Stal" userId="570fe9c4-9123-4bde-9755-2a9767a29a9c" providerId="ADAL" clId="{598E804E-1284-4E69-B93D-C5B9C305894D}" dt="2022-09-25T13:51:49.153" v="1384" actId="20577"/>
          <ac:spMkLst>
            <pc:docMk/>
            <pc:sldMk cId="1234291028" sldId="318"/>
            <ac:spMk id="4" creationId="{B790DEAE-7768-9BCE-6188-0F4D4EAA6B5E}"/>
          </ac:spMkLst>
        </pc:spChg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1590286296" sldId="319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984066826" sldId="319"/>
        </pc:sldMkLst>
      </pc:sldChg>
      <pc:sldChg chg="modSp new mod">
        <pc:chgData name="Janusz Stal" userId="570fe9c4-9123-4bde-9755-2a9767a29a9c" providerId="ADAL" clId="{598E804E-1284-4E69-B93D-C5B9C305894D}" dt="2022-09-25T13:55:37.776" v="1398" actId="20577"/>
        <pc:sldMkLst>
          <pc:docMk/>
          <pc:sldMk cId="3992666025" sldId="319"/>
        </pc:sldMkLst>
        <pc:spChg chg="mod">
          <ac:chgData name="Janusz Stal" userId="570fe9c4-9123-4bde-9755-2a9767a29a9c" providerId="ADAL" clId="{598E804E-1284-4E69-B93D-C5B9C305894D}" dt="2022-09-25T13:55:37.776" v="1398" actId="20577"/>
          <ac:spMkLst>
            <pc:docMk/>
            <pc:sldMk cId="3992666025" sldId="319"/>
            <ac:spMk id="2" creationId="{4FA82766-5AC7-26AF-F9A7-76097122BE8D}"/>
          </ac:spMkLst>
        </pc:spChg>
      </pc:sldChg>
      <pc:sldChg chg="modSp new mod ord">
        <pc:chgData name="Janusz Stal" userId="570fe9c4-9123-4bde-9755-2a9767a29a9c" providerId="ADAL" clId="{598E804E-1284-4E69-B93D-C5B9C305894D}" dt="2022-09-25T13:56:31.712" v="1408" actId="20577"/>
        <pc:sldMkLst>
          <pc:docMk/>
          <pc:sldMk cId="1005848108" sldId="320"/>
        </pc:sldMkLst>
        <pc:spChg chg="mod">
          <ac:chgData name="Janusz Stal" userId="570fe9c4-9123-4bde-9755-2a9767a29a9c" providerId="ADAL" clId="{598E804E-1284-4E69-B93D-C5B9C305894D}" dt="2022-09-25T13:56:31.712" v="1408" actId="20577"/>
          <ac:spMkLst>
            <pc:docMk/>
            <pc:sldMk cId="1005848108" sldId="320"/>
            <ac:spMk id="2" creationId="{005DE35A-36F4-48CE-5B82-D9ABD47366FC}"/>
          </ac:spMkLst>
        </pc:sp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1982588859" sldId="321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398293395" sldId="321"/>
        </pc:sldMkLst>
      </pc:sldChg>
      <pc:sldChg chg="modSp new mod">
        <pc:chgData name="Janusz Stal" userId="570fe9c4-9123-4bde-9755-2a9767a29a9c" providerId="ADAL" clId="{598E804E-1284-4E69-B93D-C5B9C305894D}" dt="2022-09-25T15:48:15.216" v="3228" actId="20577"/>
        <pc:sldMkLst>
          <pc:docMk/>
          <pc:sldMk cId="3833986214" sldId="321"/>
        </pc:sldMkLst>
        <pc:spChg chg="mod">
          <ac:chgData name="Janusz Stal" userId="570fe9c4-9123-4bde-9755-2a9767a29a9c" providerId="ADAL" clId="{598E804E-1284-4E69-B93D-C5B9C305894D}" dt="2022-09-25T15:48:15.216" v="3228" actId="20577"/>
          <ac:spMkLst>
            <pc:docMk/>
            <pc:sldMk cId="3833986214" sldId="321"/>
            <ac:spMk id="2" creationId="{4084A43E-4D64-31D0-65F6-6410FE2619FB}"/>
          </ac:spMkLst>
        </pc:spChg>
        <pc:spChg chg="mod">
          <ac:chgData name="Janusz Stal" userId="570fe9c4-9123-4bde-9755-2a9767a29a9c" providerId="ADAL" clId="{598E804E-1284-4E69-B93D-C5B9C305894D}" dt="2022-09-25T15:22:35.263" v="3027" actId="20577"/>
          <ac:spMkLst>
            <pc:docMk/>
            <pc:sldMk cId="3833986214" sldId="321"/>
            <ac:spMk id="4" creationId="{AB863874-9C06-FD11-1901-4D005861F55B}"/>
          </ac:spMkLst>
        </pc:spChg>
      </pc:sldChg>
      <pc:sldChg chg="addSp delSp modSp add mod ord modClrScheme chgLayout">
        <pc:chgData name="Janusz Stal" userId="570fe9c4-9123-4bde-9755-2a9767a29a9c" providerId="ADAL" clId="{598E804E-1284-4E69-B93D-C5B9C305894D}" dt="2022-09-27T12:31:26.762" v="3934"/>
        <pc:sldMkLst>
          <pc:docMk/>
          <pc:sldMk cId="1394196248" sldId="322"/>
        </pc:sldMkLst>
        <pc:spChg chg="mod ord">
          <ac:chgData name="Janusz Stal" userId="570fe9c4-9123-4bde-9755-2a9767a29a9c" providerId="ADAL" clId="{598E804E-1284-4E69-B93D-C5B9C305894D}" dt="2022-09-27T12:31:26.762" v="3934"/>
          <ac:spMkLst>
            <pc:docMk/>
            <pc:sldMk cId="1394196248" sldId="322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28:11.886" v="3820" actId="6549"/>
          <ac:spMkLst>
            <pc:docMk/>
            <pc:sldMk cId="1394196248" sldId="322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5" creationId="{90F38201-E120-44E3-BE49-265B39A15C47}"/>
          </ac:spMkLst>
        </pc:spChg>
        <pc:picChg chg="add del">
          <ac:chgData name="Janusz Stal" userId="570fe9c4-9123-4bde-9755-2a9767a29a9c" providerId="ADAL" clId="{598E804E-1284-4E69-B93D-C5B9C305894D}" dt="2022-09-27T12:30:35.913" v="3926" actId="478"/>
          <ac:picMkLst>
            <pc:docMk/>
            <pc:sldMk cId="1394196248" sldId="322"/>
            <ac:picMk id="3074" creationId="{3639F5A9-E2ED-2DA3-A673-D1AAC5B7571F}"/>
          </ac:picMkLst>
        </pc:picChg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984047672" sldId="322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316329553" sldId="322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396617581" sldId="323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2525688714" sldId="323"/>
        </pc:sldMkLst>
      </pc:sldChg>
      <pc:sldChg chg="modSp new mod">
        <pc:chgData name="Janusz Stal" userId="570fe9c4-9123-4bde-9755-2a9767a29a9c" providerId="ADAL" clId="{598E804E-1284-4E69-B93D-C5B9C305894D}" dt="2022-09-25T15:43:22.702" v="3128" actId="20577"/>
        <pc:sldMkLst>
          <pc:docMk/>
          <pc:sldMk cId="3510336701" sldId="323"/>
        </pc:sldMkLst>
        <pc:spChg chg="mod">
          <ac:chgData name="Janusz Stal" userId="570fe9c4-9123-4bde-9755-2a9767a29a9c" providerId="ADAL" clId="{598E804E-1284-4E69-B93D-C5B9C305894D}" dt="2022-09-25T15:43:22.702" v="3128" actId="20577"/>
          <ac:spMkLst>
            <pc:docMk/>
            <pc:sldMk cId="3510336701" sldId="323"/>
            <ac:spMk id="2" creationId="{F9B3077B-F8DD-C67E-9F11-D4182C72C97A}"/>
          </ac:spMkLst>
        </pc:spChg>
        <pc:spChg chg="mod">
          <ac:chgData name="Janusz Stal" userId="570fe9c4-9123-4bde-9755-2a9767a29a9c" providerId="ADAL" clId="{598E804E-1284-4E69-B93D-C5B9C305894D}" dt="2022-09-25T15:06:57.621" v="2519" actId="20577"/>
          <ac:spMkLst>
            <pc:docMk/>
            <pc:sldMk cId="3510336701" sldId="323"/>
            <ac:spMk id="4" creationId="{B33793D8-279A-E713-D0D8-3D969606C585}"/>
          </ac:spMkLst>
        </pc:sp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1984034775" sldId="324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588214991" sldId="324"/>
        </pc:sldMkLst>
      </pc:sldChg>
      <pc:sldChg chg="modSp new mod">
        <pc:chgData name="Janusz Stal" userId="570fe9c4-9123-4bde-9755-2a9767a29a9c" providerId="ADAL" clId="{598E804E-1284-4E69-B93D-C5B9C305894D}" dt="2022-09-25T15:18:34.451" v="2887" actId="20577"/>
        <pc:sldMkLst>
          <pc:docMk/>
          <pc:sldMk cId="2826834150" sldId="324"/>
        </pc:sldMkLst>
        <pc:spChg chg="mod">
          <ac:chgData name="Janusz Stal" userId="570fe9c4-9123-4bde-9755-2a9767a29a9c" providerId="ADAL" clId="{598E804E-1284-4E69-B93D-C5B9C305894D}" dt="2022-09-25T15:18:34.451" v="2887" actId="20577"/>
          <ac:spMkLst>
            <pc:docMk/>
            <pc:sldMk cId="2826834150" sldId="324"/>
            <ac:spMk id="2" creationId="{D07FD286-7282-4729-D6A4-8A6BEBE83A20}"/>
          </ac:spMkLst>
        </pc:spChg>
        <pc:spChg chg="mod">
          <ac:chgData name="Janusz Stal" userId="570fe9c4-9123-4bde-9755-2a9767a29a9c" providerId="ADAL" clId="{598E804E-1284-4E69-B93D-C5B9C305894D}" dt="2022-09-25T15:17:20.029" v="2873" actId="20577"/>
          <ac:spMkLst>
            <pc:docMk/>
            <pc:sldMk cId="2826834150" sldId="324"/>
            <ac:spMk id="4" creationId="{91C20E4F-1B34-FF24-4FD6-85317F27035A}"/>
          </ac:spMkLst>
        </pc:spChg>
      </pc:sldChg>
      <pc:sldChg chg="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4266990848" sldId="325"/>
        </pc:sldMkLst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4" creationId="{C6F1DCD6-BE83-4428-AC7B-C6375B13B196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5" creationId="{CF7EB273-A684-BB0C-1749-CFB937C611C9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7" creationId="{893670FD-104F-B56D-8E9B-1A4346EAF887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8" creationId="{5211F4B1-E351-4428-76E6-65C60B09847C}"/>
          </ac:spMkLst>
        </pc:spChg>
      </pc:sldChg>
      <pc:sldChg chg="addSp delSp modSp new mod">
        <pc:chgData name="Janusz Stal" userId="570fe9c4-9123-4bde-9755-2a9767a29a9c" providerId="ADAL" clId="{598E804E-1284-4E69-B93D-C5B9C305894D}" dt="2022-09-27T12:27:04.105" v="3818" actId="1076"/>
        <pc:sldMkLst>
          <pc:docMk/>
          <pc:sldMk cId="2204798088" sldId="326"/>
        </pc:sldMkLst>
        <pc:spChg chg="mod">
          <ac:chgData name="Janusz Stal" userId="570fe9c4-9123-4bde-9755-2a9767a29a9c" providerId="ADAL" clId="{598E804E-1284-4E69-B93D-C5B9C305894D}" dt="2022-09-27T12:24:41.262" v="3802" actId="20577"/>
          <ac:spMkLst>
            <pc:docMk/>
            <pc:sldMk cId="2204798088" sldId="326"/>
            <ac:spMk id="2" creationId="{309C3F9F-97F3-7ECD-C43A-0814982B5D7D}"/>
          </ac:spMkLst>
        </pc:spChg>
        <pc:spChg chg="mod">
          <ac:chgData name="Janusz Stal" userId="570fe9c4-9123-4bde-9755-2a9767a29a9c" providerId="ADAL" clId="{598E804E-1284-4E69-B93D-C5B9C305894D}" dt="2022-09-27T12:22:40.659" v="3753" actId="20577"/>
          <ac:spMkLst>
            <pc:docMk/>
            <pc:sldMk cId="2204798088" sldId="326"/>
            <ac:spMk id="4" creationId="{8175EA3C-3BB5-6929-5A00-F5582830199B}"/>
          </ac:spMkLst>
        </pc:spChg>
        <pc:picChg chg="add mod">
          <ac:chgData name="Janusz Stal" userId="570fe9c4-9123-4bde-9755-2a9767a29a9c" providerId="ADAL" clId="{598E804E-1284-4E69-B93D-C5B9C305894D}" dt="2022-09-27T12:25:32.724" v="3805" actId="1076"/>
          <ac:picMkLst>
            <pc:docMk/>
            <pc:sldMk cId="2204798088" sldId="326"/>
            <ac:picMk id="5" creationId="{8E6E0C4C-FF98-CF04-8A3C-BD29229EFE5B}"/>
          </ac:picMkLst>
        </pc:picChg>
        <pc:picChg chg="add mod">
          <ac:chgData name="Janusz Stal" userId="570fe9c4-9123-4bde-9755-2a9767a29a9c" providerId="ADAL" clId="{598E804E-1284-4E69-B93D-C5B9C305894D}" dt="2022-09-27T12:25:56.910" v="3810" actId="1076"/>
          <ac:picMkLst>
            <pc:docMk/>
            <pc:sldMk cId="2204798088" sldId="326"/>
            <ac:picMk id="6" creationId="{577B9830-B9FA-721A-A31A-0B608924457C}"/>
          </ac:picMkLst>
        </pc:picChg>
        <pc:picChg chg="add del mod">
          <ac:chgData name="Janusz Stal" userId="570fe9c4-9123-4bde-9755-2a9767a29a9c" providerId="ADAL" clId="{598E804E-1284-4E69-B93D-C5B9C305894D}" dt="2022-09-27T12:26:37.709" v="3813" actId="478"/>
          <ac:picMkLst>
            <pc:docMk/>
            <pc:sldMk cId="2204798088" sldId="326"/>
            <ac:picMk id="2050" creationId="{93CED615-F19B-8009-108B-47EB59E049FD}"/>
          </ac:picMkLst>
        </pc:picChg>
        <pc:picChg chg="add mod">
          <ac:chgData name="Janusz Stal" userId="570fe9c4-9123-4bde-9755-2a9767a29a9c" providerId="ADAL" clId="{598E804E-1284-4E69-B93D-C5B9C305894D}" dt="2022-09-27T12:27:04.105" v="3818" actId="1076"/>
          <ac:picMkLst>
            <pc:docMk/>
            <pc:sldMk cId="2204798088" sldId="326"/>
            <ac:picMk id="2052" creationId="{C399AFF6-3D0B-7D8D-8711-EF0650A66A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19.10.2022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19.10.2022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19.10.2022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lay.google.com/store/apps/details?id=com.sololearn&amp;hl=en" TargetMode="External"/><Relationship Id="rId4" Type="http://schemas.openxmlformats.org/officeDocument/2006/relationships/hyperlink" Target="https://www.w3schools.com/python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Pracownia Programowania 1</a:t>
            </a:r>
            <a:br>
              <a:rPr lang="pl-PL" dirty="0"/>
            </a:br>
            <a:r>
              <a:rPr lang="en-US" dirty="0"/>
              <a:t>Computer Programming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PP1/CP1</a:t>
            </a:r>
          </a:p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Moodle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https://e-uczelnia.uek.krakow.pl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br>
              <a:rPr lang="pl-PL" dirty="0"/>
            </a:br>
            <a:r>
              <a:rPr lang="pl-PL" dirty="0"/>
              <a:t>Pracownia Programowania 1 / </a:t>
            </a:r>
            <a:r>
              <a:rPr lang="pl-PL" dirty="0" err="1"/>
              <a:t>Computer</a:t>
            </a:r>
            <a:r>
              <a:rPr lang="pl-PL" dirty="0"/>
              <a:t> Programming 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course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As the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Course on </a:t>
            </a:r>
            <a:r>
              <a:rPr lang="pl-PL" dirty="0" err="1"/>
              <a:t>Moodle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Go to the </a:t>
            </a:r>
            <a:r>
              <a:rPr lang="pl-PL" dirty="0" err="1"/>
              <a:t>Github</a:t>
            </a:r>
            <a:r>
              <a:rPr lang="pl-PL" dirty="0"/>
              <a:t> service</a:t>
            </a:r>
            <a:br>
              <a:rPr lang="pl-PL" dirty="0"/>
            </a:br>
            <a:r>
              <a:rPr lang="pl-PL" dirty="0">
                <a:hlinkClick r:id="rId2"/>
              </a:rPr>
              <a:t>https://github.com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 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Settings</a:t>
            </a:r>
            <a:r>
              <a:rPr lang="pl-PL" dirty="0"/>
              <a:t> </a:t>
            </a:r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name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first</a:t>
            </a:r>
            <a:r>
              <a:rPr lang="pl-PL" dirty="0"/>
              <a:t> and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): </a:t>
            </a:r>
            <a:r>
              <a:rPr lang="pl-PL" dirty="0" err="1"/>
              <a:t>stalj</a:t>
            </a:r>
            <a:r>
              <a:rPr lang="pl-PL" dirty="0"/>
              <a:t>/pp1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copy of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(</a:t>
            </a:r>
            <a:r>
              <a:rPr lang="pl-PL" dirty="0" err="1"/>
              <a:t>fork</a:t>
            </a:r>
            <a:r>
              <a:rPr lang="pl-PL" dirty="0"/>
              <a:t>) of the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Homework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6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pl-PL" dirty="0"/>
              <a:t>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VSCode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VSCode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for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installed tools</a:t>
            </a:r>
          </a:p>
          <a:p>
            <a:pPr marL="457200" lvl="1" indent="0">
              <a:buNone/>
            </a:pP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b="1" dirty="0" err="1"/>
              <a:t>print</a:t>
            </a:r>
            <a:r>
              <a:rPr lang="pl-PL" b="1" dirty="0"/>
              <a:t>("Hello World")</a:t>
            </a:r>
            <a:r>
              <a:rPr lang="en-US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a/ terminal </a:t>
            </a:r>
            <a:r>
              <a:rPr lang="pl-PL" dirty="0" err="1"/>
              <a:t>window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terminal </a:t>
            </a:r>
            <a:r>
              <a:rPr lang="pl-PL" dirty="0" err="1"/>
              <a:t>window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</a:t>
            </a:r>
            <a:r>
              <a:rPr lang="pl-PL" dirty="0" err="1"/>
              <a:t>VSCode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c/ </a:t>
            </a:r>
            <a:r>
              <a:rPr lang="pl-PL" dirty="0" err="1"/>
              <a:t>VSCode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Git &amp; GitHub Crash Course For Beginners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https://www.youtube.com/watch?v=SWYqp7iY_Tc</a:t>
            </a:r>
            <a:r>
              <a:rPr lang="en-US" dirty="0"/>
              <a:t> </a:t>
            </a:r>
            <a:endParaRPr lang="pl-PL" dirty="0"/>
          </a:p>
          <a:p>
            <a:pPr marL="342900" indent="-342900"/>
            <a:r>
              <a:rPr lang="en-US" dirty="0"/>
              <a:t>GIT Cheat Sheet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3"/>
              </a:rPr>
              <a:t>http://rogerdudler.github.io/git-guide/index.html</a:t>
            </a:r>
            <a:endParaRPr lang="pl-PL" dirty="0"/>
          </a:p>
          <a:p>
            <a:pPr marL="342900" indent="-342900"/>
            <a:r>
              <a:rPr lang="en-US" dirty="0"/>
              <a:t>GIT manual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4"/>
              </a:rPr>
              <a:t>https://git-scm.com/book/en/v2</a:t>
            </a:r>
            <a:r>
              <a:rPr lang="en-US" dirty="0"/>
              <a:t> </a:t>
            </a:r>
            <a:endParaRPr lang="pl-PL" dirty="0"/>
          </a:p>
          <a:p>
            <a:pPr marL="342900" indent="-342900"/>
            <a:r>
              <a:rPr lang="en-US" dirty="0"/>
              <a:t>GIT course (in Polish)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5"/>
              </a:rPr>
              <a:t>https://www.youtube.com/playlist?list=PLjHmWifVUNMKIGHmaGPVqSD-L6i1Zw-MH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Familiarise</a:t>
            </a:r>
            <a:r>
              <a:rPr lang="pl-PL" dirty="0"/>
              <a:t>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command</a:t>
            </a:r>
            <a:endParaRPr lang="pl-PL" dirty="0"/>
          </a:p>
          <a:p>
            <a:pPr lvl="1" indent="0">
              <a:buNone/>
            </a:pPr>
            <a:r>
              <a:rPr lang="pl-PL" dirty="0"/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terminal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68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7FD286-7282-4729-D6A4-8A6BEBE8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in the 01-CourseIntroduction folder,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file</a:t>
            </a:r>
          </a:p>
          <a:p>
            <a:pPr lvl="1" indent="0">
              <a:buNone/>
            </a:pPr>
            <a:r>
              <a:rPr lang="pl-PL" dirty="0"/>
              <a:t>test.txt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git </a:t>
            </a:r>
            <a:r>
              <a:rPr lang="pl-PL" dirty="0" err="1"/>
              <a:t>commands</a:t>
            </a:r>
            <a:r>
              <a:rPr lang="pl-PL" dirty="0"/>
              <a:t> (git </a:t>
            </a:r>
            <a:r>
              <a:rPr lang="pl-PL" dirty="0" err="1"/>
              <a:t>add</a:t>
            </a:r>
            <a:r>
              <a:rPr lang="pl-PL" dirty="0"/>
              <a:t>, git </a:t>
            </a:r>
            <a:r>
              <a:rPr lang="pl-PL" dirty="0" err="1"/>
              <a:t>commit</a:t>
            </a:r>
            <a:r>
              <a:rPr lang="pl-PL" dirty="0"/>
              <a:t>, git </a:t>
            </a:r>
            <a:r>
              <a:rPr lang="pl-PL" dirty="0" err="1"/>
              <a:t>push</a:t>
            </a:r>
            <a:r>
              <a:rPr lang="pl-PL" dirty="0"/>
              <a:t>), update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web </a:t>
            </a:r>
            <a:r>
              <a:rPr lang="pl-PL" dirty="0" err="1"/>
              <a:t>browser</a:t>
            </a:r>
            <a:r>
              <a:rPr lang="pl-PL" dirty="0"/>
              <a:t>,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test.txt file </a:t>
            </a:r>
            <a:r>
              <a:rPr lang="pl-PL" dirty="0" err="1"/>
              <a:t>exist</a:t>
            </a:r>
            <a:r>
              <a:rPr lang="pl-PL" dirty="0"/>
              <a:t> on </a:t>
            </a:r>
            <a:r>
              <a:rPr lang="pl-PL" dirty="0" err="1"/>
              <a:t>Github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CC8C79E-E81D-0CC3-0646-1E98E0A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1C20E4F-1B34-FF24-4FD6-85317F2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403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84A43E-4D64-31D0-65F6-6410FE26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Using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textbook</a:t>
            </a:r>
            <a:r>
              <a:rPr lang="pl-PL" dirty="0"/>
              <a:t>, </a:t>
            </a: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</a:t>
            </a:r>
            <a:r>
              <a:rPr lang="pl-PL" dirty="0" err="1"/>
              <a:t>chapter</a:t>
            </a:r>
            <a:r>
              <a:rPr lang="pl-PL" dirty="0"/>
              <a:t> 1 and 2. Then </a:t>
            </a:r>
            <a:r>
              <a:rPr lang="pl-PL" dirty="0" err="1"/>
              <a:t>try</a:t>
            </a:r>
            <a:r>
              <a:rPr lang="pl-PL" dirty="0"/>
              <a:t> to do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 </a:t>
            </a:r>
            <a:r>
              <a:rPr lang="pl-PL" dirty="0" err="1"/>
              <a:t>containted</a:t>
            </a:r>
            <a:r>
              <a:rPr lang="pl-PL" dirty="0"/>
              <a:t> in the </a:t>
            </a:r>
            <a:r>
              <a:rPr lang="pl-PL" dirty="0" err="1"/>
              <a:t>chapters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the materials for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 Then c</a:t>
            </a:r>
            <a:r>
              <a:rPr lang="en-US" dirty="0" err="1"/>
              <a:t>omplete</a:t>
            </a:r>
            <a:r>
              <a:rPr lang="en-US" dirty="0"/>
              <a:t> all tasks in the Before Class section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DC66CA2-52DA-656A-9EAD-88924D1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B863874-9C06-FD11-1901-4D005861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Started</a:t>
            </a:r>
            <a:r>
              <a:rPr lang="pl-PL" dirty="0"/>
              <a:t> with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25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Use Microsoft Teams chat</a:t>
            </a:r>
          </a:p>
          <a:p>
            <a:pPr marL="514350" indent="-514350">
              <a:buAutoNum type="arabicPeriod"/>
            </a:pPr>
            <a:r>
              <a:rPr lang="en-US" dirty="0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 dirty="0"/>
              <a:t>Send an email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My e-</a:t>
            </a:r>
            <a:r>
              <a:rPr lang="pl-PL" dirty="0" err="1"/>
              <a:t>card</a:t>
            </a:r>
            <a:endParaRPr lang="pl-PL" dirty="0"/>
          </a:p>
          <a:p>
            <a:pPr marL="1200150" lvl="1" indent="-514350"/>
            <a:r>
              <a:rPr lang="en-US" dirty="0">
                <a:hlinkClick r:id="rId2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69855"/>
              </p:ext>
            </p:extLst>
          </p:nvPr>
        </p:nvGraphicFramePr>
        <p:xfrm>
          <a:off x="838199" y="1825625"/>
          <a:ext cx="10458797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PROGRAMING BASICS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control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subroutines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DATA STRUCTURES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arrays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files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dictionaries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stacks</a:t>
                      </a:r>
                      <a:r>
                        <a:rPr lang="pl-PL" sz="2800" noProof="0" dirty="0"/>
                        <a:t> 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noProof="0" dirty="0"/>
                        <a:t>PROGRAMMING PARADIGMS (</a:t>
                      </a:r>
                      <a:r>
                        <a:rPr lang="pl-PL" sz="2800" noProof="0" dirty="0" err="1"/>
                        <a:t>classes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functions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Test</a:t>
                      </a:r>
                      <a:r>
                        <a:rPr lang="pl-PL" sz="2800" noProof="0" dirty="0"/>
                        <a:t>s</a:t>
                      </a:r>
                      <a:r>
                        <a:rPr lang="en-US" sz="2800" noProof="0" dirty="0"/>
                        <a:t> Retake</a:t>
                      </a:r>
                      <a:r>
                        <a:rPr lang="pl-PL" sz="2800" noProof="0" dirty="0"/>
                        <a:t> (for </a:t>
                      </a:r>
                      <a:r>
                        <a:rPr lang="pl-PL" sz="2800" noProof="0" dirty="0" err="1"/>
                        <a:t>absent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students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Completing the Course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462CE9-0E7E-A34D-4B1C-203E73FB5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will get points for four tests</a:t>
            </a:r>
          </a:p>
          <a:p>
            <a:r>
              <a:rPr lang="en-US" dirty="0"/>
              <a:t>You can get extra points for completing additional (optional) tasks</a:t>
            </a:r>
          </a:p>
          <a:p>
            <a:r>
              <a:rPr lang="en-US" dirty="0"/>
              <a:t>If you are not prepared for the regular class, you may lose some points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00FA7-8D89-7283-0357-EB4C8B899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279060"/>
              </p:ext>
            </p:extLst>
          </p:nvPr>
        </p:nvGraphicFramePr>
        <p:xfrm>
          <a:off x="6172200" y="1825625"/>
          <a:ext cx="5181600" cy="36987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8546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473054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Course item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6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Test 3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pl-PL" sz="2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3129931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65668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09C3F9F-97F3-7ECD-C43A-0814982B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Source-</a:t>
            </a:r>
            <a:r>
              <a:rPr lang="pl-PL" dirty="0" err="1"/>
              <a:t>Code</a:t>
            </a:r>
            <a:r>
              <a:rPr lang="pl-PL" dirty="0"/>
              <a:t> Editor</a:t>
            </a:r>
            <a:br>
              <a:rPr lang="pl-PL" dirty="0"/>
            </a:br>
            <a:r>
              <a:rPr lang="pl-PL" dirty="0"/>
              <a:t>Microsoft Visual Studio </a:t>
            </a:r>
            <a:r>
              <a:rPr lang="pl-PL" dirty="0" err="1"/>
              <a:t>Code</a:t>
            </a:r>
            <a:br>
              <a:rPr lang="pl-PL" dirty="0"/>
            </a:br>
            <a:r>
              <a:rPr lang="pl-PL" dirty="0">
                <a:hlinkClick r:id="rId2"/>
              </a:rPr>
              <a:t>https://code.visualstudio.com/</a:t>
            </a:r>
            <a:r>
              <a:rPr lang="pl-PL" dirty="0"/>
              <a:t> </a:t>
            </a:r>
          </a:p>
          <a:p>
            <a:r>
              <a:rPr lang="pl-PL" dirty="0" err="1"/>
              <a:t>Programing</a:t>
            </a:r>
            <a:r>
              <a:rPr lang="pl-PL" dirty="0"/>
              <a:t> </a:t>
            </a:r>
            <a:r>
              <a:rPr lang="pl-PL" dirty="0" err="1"/>
              <a:t>language</a:t>
            </a:r>
            <a:br>
              <a:rPr lang="pl-PL" dirty="0"/>
            </a:br>
            <a:r>
              <a:rPr lang="pl-PL" dirty="0" err="1"/>
              <a:t>Python</a:t>
            </a:r>
            <a:br>
              <a:rPr lang="pl-PL" dirty="0"/>
            </a:br>
            <a:r>
              <a:rPr lang="pl-PL" dirty="0">
                <a:hlinkClick r:id="rId3"/>
              </a:rPr>
              <a:t>https://www.python.org</a:t>
            </a:r>
            <a:endParaRPr lang="pl-PL" dirty="0"/>
          </a:p>
          <a:p>
            <a:r>
              <a:rPr lang="pl-PL" dirty="0"/>
              <a:t>Distributed Version Control</a:t>
            </a:r>
            <a:br>
              <a:rPr lang="pl-PL" dirty="0"/>
            </a:br>
            <a:r>
              <a:rPr lang="pl-PL" dirty="0"/>
              <a:t>Git</a:t>
            </a:r>
            <a:br>
              <a:rPr lang="pl-PL" dirty="0"/>
            </a:br>
            <a:r>
              <a:rPr lang="pl-PL" dirty="0">
                <a:hlinkClick r:id="rId4"/>
              </a:rPr>
              <a:t>https://git-scm.com</a:t>
            </a:r>
            <a:r>
              <a:rPr lang="pl-PL" dirty="0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0BD1CA7-2B8E-F134-9324-95B157B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175EA3C-3BB5-6929-5A00-F558283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pic>
        <p:nvPicPr>
          <p:cNvPr id="5" name="Picture 4" descr="Ilustracja">
            <a:extLst>
              <a:ext uri="{FF2B5EF4-FFF2-40B4-BE49-F238E27FC236}">
                <a16:creationId xmlns:a16="http://schemas.microsoft.com/office/drawing/2014/main" id="{8E6E0C4C-FF98-CF04-8A3C-BD29229E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15" y="3479387"/>
            <a:ext cx="3522185" cy="10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obacz obraz źródłowy">
            <a:extLst>
              <a:ext uri="{FF2B5EF4-FFF2-40B4-BE49-F238E27FC236}">
                <a16:creationId xmlns:a16="http://schemas.microsoft.com/office/drawing/2014/main" id="{577B9830-B9FA-721A-A31A-0B608924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53" y="1866980"/>
            <a:ext cx="1910693" cy="14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obacz obraz źródłowy">
            <a:extLst>
              <a:ext uri="{FF2B5EF4-FFF2-40B4-BE49-F238E27FC236}">
                <a16:creationId xmlns:a16="http://schemas.microsoft.com/office/drawing/2014/main" id="{C399AFF6-3D0B-7D8D-8711-EF0650A6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3" y="4735846"/>
            <a:ext cx="4447416" cy="14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Teaching Aids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Everybody (book)</a:t>
            </a:r>
          </a:p>
          <a:p>
            <a:pPr marL="457200" lvl="1" indent="0">
              <a:buNone/>
            </a:pP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/>
              <a:t>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2C11A6-9282-D27C-5AC9-09188C4D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W3</a:t>
            </a:r>
            <a:r>
              <a:rPr lang="pl-PL" dirty="0"/>
              <a:t>S</a:t>
            </a:r>
            <a:r>
              <a:rPr lang="en-US" dirty="0" err="1"/>
              <a:t>chools</a:t>
            </a:r>
            <a:r>
              <a:rPr lang="en-US" dirty="0"/>
              <a:t> 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 err="1"/>
              <a:t>SoloLearn</a:t>
            </a:r>
            <a:r>
              <a:rPr lang="en-US" dirty="0"/>
              <a:t> Python Course (Android)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 the </a:t>
            </a:r>
            <a:r>
              <a:rPr lang="pl-PL" dirty="0"/>
              <a:t>Team </a:t>
            </a:r>
            <a:r>
              <a:rPr lang="en-US" dirty="0"/>
              <a:t>Code</a:t>
            </a:r>
            <a:endParaRPr lang="pl-PL" dirty="0"/>
          </a:p>
          <a:p>
            <a:pPr algn="ctr"/>
            <a:r>
              <a:rPr lang="en-US" sz="7200" dirty="0"/>
              <a:t>ek54239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783</Words>
  <Application>Microsoft Office PowerPoint</Application>
  <PresentationFormat>Panoramiczny</PresentationFormat>
  <Paragraphs>133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Pracownia Programowania 1 Computer Programming 1</vt:lpstr>
      <vt:lpstr>Communication</vt:lpstr>
      <vt:lpstr>Course Content</vt:lpstr>
      <vt:lpstr>Conditions for Completing the Course</vt:lpstr>
      <vt:lpstr>Final Grade</vt:lpstr>
      <vt:lpstr>Tools</vt:lpstr>
      <vt:lpstr>Python Teaching Aids</vt:lpstr>
      <vt:lpstr>To Do</vt:lpstr>
      <vt:lpstr>Sign up for the Course on Teams</vt:lpstr>
      <vt:lpstr>Sign up for the Course on Moodle</vt:lpstr>
      <vt:lpstr>Create an Account on Github</vt:lpstr>
      <vt:lpstr>Create Own Copy (fork) of the Class Materials</vt:lpstr>
      <vt:lpstr>Homework</vt:lpstr>
      <vt:lpstr>Install Tools</vt:lpstr>
      <vt:lpstr>Familiarise with GIT</vt:lpstr>
      <vt:lpstr>Clone Your Own Copy of Course Repository</vt:lpstr>
      <vt:lpstr>Work with Repository</vt:lpstr>
      <vt:lpstr>Get Started with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254</cp:revision>
  <dcterms:created xsi:type="dcterms:W3CDTF">2017-01-20T14:56:17Z</dcterms:created>
  <dcterms:modified xsi:type="dcterms:W3CDTF">2022-10-19T18:29:00Z</dcterms:modified>
</cp:coreProperties>
</file>