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4C65715-F802-8824-3CF7-D65C6DE1F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12" r="-1" b="18134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F87A09-F710-AD47-B5B7-A03BE8F1F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Global Surveillance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54CC8-C376-5FC5-6819-F66C4E96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James Stallkamp</a:t>
            </a:r>
          </a:p>
        </p:txBody>
      </p:sp>
    </p:spTree>
    <p:extLst>
      <p:ext uri="{BB962C8B-B14F-4D97-AF65-F5344CB8AC3E}">
        <p14:creationId xmlns:p14="http://schemas.microsoft.com/office/powerpoint/2010/main" val="9786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024F-34D3-8541-EA84-20BC64D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Leaks Show US is bugging 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8464-51B5-771B-1F82-7C298FFE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name </a:t>
            </a:r>
            <a:r>
              <a:rPr lang="en-US" dirty="0" err="1"/>
              <a:t>Dropmire</a:t>
            </a:r>
            <a:endParaRPr lang="en-US" dirty="0"/>
          </a:p>
          <a:p>
            <a:r>
              <a:rPr lang="en-US" dirty="0"/>
              <a:t>Implanted bug  on a </a:t>
            </a:r>
            <a:r>
              <a:rPr lang="en-US" dirty="0" err="1"/>
              <a:t>Cryptofax</a:t>
            </a:r>
            <a:r>
              <a:rPr lang="en-US" dirty="0"/>
              <a:t> (Encrypted Fax machine)</a:t>
            </a:r>
          </a:p>
          <a:p>
            <a:r>
              <a:rPr lang="en-US" dirty="0"/>
              <a:t>Inside an EU Embassy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https://www.theguardian.com/world/2013/jun/30/nsa-leaks-us-bugging-european-allies</a:t>
            </a:r>
          </a:p>
        </p:txBody>
      </p:sp>
    </p:spTree>
    <p:extLst>
      <p:ext uri="{BB962C8B-B14F-4D97-AF65-F5344CB8AC3E}">
        <p14:creationId xmlns:p14="http://schemas.microsoft.com/office/powerpoint/2010/main" val="322702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E36D-5CE5-61B9-10C5-C2C44912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2075-4234-99E9-B1FD-E673B07C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Covert Surveillance!</a:t>
            </a:r>
          </a:p>
          <a:p>
            <a:r>
              <a:rPr lang="en-US" dirty="0"/>
              <a:t>Involved gather of diplomatic information without the users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3B9F-4C54-929D-08A3-E22B1470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D8D2-24B4-2B78-A60E-4D048AB9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Intelligence gathering was targeted…. </a:t>
            </a:r>
          </a:p>
          <a:p>
            <a:r>
              <a:rPr lang="en-US" dirty="0"/>
              <a:t>Specifically at Muslims or entities with ties to Muslim(s) and or Muslim Organizations.</a:t>
            </a:r>
          </a:p>
          <a:p>
            <a:endParaRPr lang="en-US" dirty="0"/>
          </a:p>
          <a:p>
            <a:r>
              <a:rPr lang="en-US" dirty="0"/>
              <a:t>Makes this an example of institutional discrimination.</a:t>
            </a:r>
          </a:p>
        </p:txBody>
      </p:sp>
    </p:spTree>
    <p:extLst>
      <p:ext uri="{BB962C8B-B14F-4D97-AF65-F5344CB8AC3E}">
        <p14:creationId xmlns:p14="http://schemas.microsoft.com/office/powerpoint/2010/main" val="258246160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Sabon Next LT</vt:lpstr>
      <vt:lpstr>DappledVTI</vt:lpstr>
      <vt:lpstr>Global Surveillance Video</vt:lpstr>
      <vt:lpstr>Nasa Leaks Show US is bugging EU</vt:lpstr>
      <vt:lpstr>Mode Of Suppression</vt:lpstr>
      <vt:lpstr>Social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Surveillance Video</dc:title>
  <dc:creator>James Stallkamp</dc:creator>
  <cp:lastModifiedBy>James Stallkamp</cp:lastModifiedBy>
  <cp:revision>1</cp:revision>
  <dcterms:created xsi:type="dcterms:W3CDTF">2024-06-03T23:13:35Z</dcterms:created>
  <dcterms:modified xsi:type="dcterms:W3CDTF">2024-06-03T23:35:54Z</dcterms:modified>
</cp:coreProperties>
</file>