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7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3A7"/>
    <a:srgbClr val="4472C4"/>
    <a:srgbClr val="375DA1"/>
    <a:srgbClr val="A7B5DB"/>
    <a:srgbClr val="DD4E4A"/>
    <a:srgbClr val="6E0F6D"/>
    <a:srgbClr val="006766"/>
    <a:srgbClr val="002855"/>
    <a:srgbClr val="E6E6E6"/>
    <a:srgbClr val="99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0" autoAdjust="0"/>
    <p:restoredTop sz="95097" autoAdjust="0"/>
  </p:normalViewPr>
  <p:slideViewPr>
    <p:cSldViewPr>
      <p:cViewPr>
        <p:scale>
          <a:sx n="50" d="100"/>
          <a:sy n="50" d="100"/>
        </p:scale>
        <p:origin x="149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565" y="2454910"/>
            <a:ext cx="102723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赚邦手机支付客户端软件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发布任务模块界面需求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0556" y="4570561"/>
            <a:ext cx="1870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2018/10/19</a:t>
            </a:r>
            <a:endParaRPr lang="en-US" altLang="zh-CN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填写任务需求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35" y="-12065"/>
            <a:ext cx="4994275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填写任务需求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20" y="203200"/>
            <a:ext cx="9199880" cy="64668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提交支付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5" y="183515"/>
            <a:ext cx="8228330" cy="6457315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4" y="-658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审核任务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5" y="-12065"/>
            <a:ext cx="9313545" cy="657606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4" y="-658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审核详情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-6350"/>
            <a:ext cx="7980680" cy="6386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4" y="-658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购买套餐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95" y="73660"/>
            <a:ext cx="846645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238125"/>
            <a:ext cx="3561715" cy="6381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5586" y="558981"/>
            <a:ext cx="23401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赚邦</a:t>
            </a:r>
            <a:r>
              <a:rPr lang="zh-CN" altLang="en-US"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App首页</a:t>
            </a:r>
            <a:endParaRPr lang="zh-CN" altLang="en-US" sz="2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09870" y="4920615"/>
            <a:ext cx="1731645" cy="706755"/>
          </a:xfrm>
          <a:prstGeom prst="rect">
            <a:avLst/>
          </a:prstGeom>
          <a:solidFill>
            <a:srgbClr val="DD4E4A"/>
          </a:solidFill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底部标签导航 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新增发布任务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u242p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77865" y="5841365"/>
            <a:ext cx="62865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任务管理页面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25" y="-12065"/>
            <a:ext cx="593979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弹出层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-12065"/>
            <a:ext cx="6674485" cy="6795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选择任务类型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55" y="-22860"/>
            <a:ext cx="8733790" cy="6791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填写任务需求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-12065"/>
            <a:ext cx="5857240" cy="6447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填写任务需求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15" y="-12065"/>
            <a:ext cx="6266815" cy="6562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填写任务需求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5" y="-12065"/>
            <a:ext cx="8237855" cy="6057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填写任务需求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-12065"/>
            <a:ext cx="9190355" cy="6666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WPS 演示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中山行书百年纪念版</vt:lpstr>
      <vt:lpstr>造字工房言宋（非商用）常规体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30886</cp:lastModifiedBy>
  <cp:revision>114</cp:revision>
  <dcterms:created xsi:type="dcterms:W3CDTF">2017-03-29T13:55:00Z</dcterms:created>
  <dcterms:modified xsi:type="dcterms:W3CDTF">2018-10-19T13:51:03Z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