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741" r:id="rId3"/>
    <p:sldId id="676" r:id="rId4"/>
    <p:sldId id="743" r:id="rId5"/>
    <p:sldId id="691" r:id="rId6"/>
    <p:sldId id="742" r:id="rId7"/>
  </p:sldIdLst>
  <p:sldSz cx="12746038" cy="10460038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4600" b="1"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600" b="1"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600" b="1"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600" b="1"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600" b="1"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4600" b="1"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4600" b="1"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4600" b="1"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4600" b="1"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EAEAEA"/>
    <a:srgbClr val="969696"/>
    <a:srgbClr val="808080"/>
    <a:srgbClr val="6565FF"/>
    <a:srgbClr val="5B5BFF"/>
    <a:srgbClr val="333300"/>
    <a:srgbClr val="80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0866" autoAdjust="0"/>
    <p:restoredTop sz="92105" autoAdjust="0"/>
  </p:normalViewPr>
  <p:slideViewPr>
    <p:cSldViewPr>
      <p:cViewPr>
        <p:scale>
          <a:sx n="50" d="100"/>
          <a:sy n="50" d="100"/>
        </p:scale>
        <p:origin x="-1260" y="-6"/>
      </p:cViewPr>
      <p:guideLst>
        <p:guide orient="horz" pos="3295"/>
        <p:guide pos="401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37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37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 b="0">
                <a:latin typeface="Arial" charset="0"/>
              </a:defRPr>
            </a:lvl1pPr>
          </a:lstStyle>
          <a:p>
            <a:pPr>
              <a:defRPr/>
            </a:pPr>
            <a:fld id="{8F75437B-5AF9-4601-AA7F-82E2F150904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1576598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1263" y="768350"/>
            <a:ext cx="467677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sp>
      <p:sp>
        <p:nvSpPr>
          <p:cNvPr id="2426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426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26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 b="0">
                <a:latin typeface="Arial" charset="0"/>
              </a:defRPr>
            </a:lvl1pPr>
          </a:lstStyle>
          <a:p>
            <a:pPr>
              <a:defRPr/>
            </a:pPr>
            <a:fld id="{46DA110D-80F7-403E-9624-83BAABFF991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6427131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46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defTabSz="990600" eaLnBrk="0" hangingPunct="0">
              <a:defRPr sz="46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defTabSz="990600" eaLnBrk="0" hangingPunct="0">
              <a:defRPr sz="46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defTabSz="990600" eaLnBrk="0" hangingPunct="0">
              <a:defRPr sz="46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defTabSz="990600" eaLnBrk="0" hangingPunct="0">
              <a:defRPr sz="46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E7EB846-6523-4613-BC3E-86810F0CF3DA}" type="slidenum">
              <a:rPr lang="en-US" altLang="zh-CN" sz="1300" b="0" smtClean="0">
                <a:latin typeface="Arial" charset="0"/>
              </a:rPr>
              <a:pPr eaLnBrk="1" hangingPunct="1"/>
              <a:t>1</a:t>
            </a:fld>
            <a:endParaRPr lang="en-US" altLang="zh-CN" sz="1300" b="0" smtClean="0">
              <a:latin typeface="Arial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体现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DA110D-80F7-403E-9624-83BAABFF9916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/>
          <p:cNvSpPr>
            <a:spLocks noChangeArrowheads="1"/>
          </p:cNvSpPr>
          <p:nvPr userDrawn="1"/>
        </p:nvSpPr>
        <p:spPr bwMode="auto">
          <a:xfrm>
            <a:off x="0" y="9879013"/>
            <a:ext cx="12746038" cy="581025"/>
          </a:xfrm>
          <a:prstGeom prst="rect">
            <a:avLst/>
          </a:prstGeom>
          <a:solidFill>
            <a:srgbClr val="0066CC"/>
          </a:solidFill>
          <a:ln w="9525" algn="ctr">
            <a:noFill/>
            <a:miter lim="800000"/>
            <a:headEnd/>
            <a:tailEnd/>
          </a:ln>
        </p:spPr>
        <p:txBody>
          <a:bodyPr wrap="none" lIns="132557" tIns="66279" rIns="132557" bIns="66279" anchor="ctr"/>
          <a:lstStyle/>
          <a:p>
            <a:pPr defTabSz="1325563"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ChangeArrowheads="1"/>
          </p:cNvSpPr>
          <p:nvPr userDrawn="1"/>
        </p:nvSpPr>
        <p:spPr bwMode="auto">
          <a:xfrm>
            <a:off x="0" y="0"/>
            <a:ext cx="12746038" cy="3471863"/>
          </a:xfrm>
          <a:prstGeom prst="rect">
            <a:avLst/>
          </a:prstGeom>
          <a:solidFill>
            <a:srgbClr val="0066CC"/>
          </a:solidFill>
          <a:ln w="9525" algn="ctr">
            <a:noFill/>
            <a:miter lim="800000"/>
            <a:headEnd/>
            <a:tailEnd/>
          </a:ln>
        </p:spPr>
        <p:txBody>
          <a:bodyPr wrap="none" lIns="132557" tIns="66279" rIns="132557" bIns="66279" anchor="ctr"/>
          <a:lstStyle/>
          <a:p>
            <a:pPr defTabSz="1325563"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ChangeArrowheads="1"/>
          </p:cNvSpPr>
          <p:nvPr userDrawn="1"/>
        </p:nvSpPr>
        <p:spPr bwMode="auto">
          <a:xfrm>
            <a:off x="4818063" y="3446463"/>
            <a:ext cx="7927975" cy="255587"/>
          </a:xfrm>
          <a:prstGeom prst="rect">
            <a:avLst/>
          </a:prstGeom>
          <a:solidFill>
            <a:srgbClr val="99CCFF"/>
          </a:solidFill>
          <a:ln w="9525" algn="ctr">
            <a:noFill/>
            <a:miter lim="800000"/>
            <a:headEnd/>
            <a:tailEnd/>
          </a:ln>
        </p:spPr>
        <p:txBody>
          <a:bodyPr wrap="none" lIns="132557" tIns="66279" rIns="132557" bIns="66279" anchor="ctr"/>
          <a:lstStyle/>
          <a:p>
            <a:pPr defTabSz="1325563">
              <a:defRPr/>
            </a:pPr>
            <a:endParaRPr lang="zh-CN" altLang="en-US"/>
          </a:p>
        </p:txBody>
      </p:sp>
      <p:sp>
        <p:nvSpPr>
          <p:cNvPr id="7" name="Rectangle 7"/>
          <p:cNvSpPr>
            <a:spLocks noChangeArrowheads="1"/>
          </p:cNvSpPr>
          <p:nvPr userDrawn="1"/>
        </p:nvSpPr>
        <p:spPr bwMode="auto">
          <a:xfrm>
            <a:off x="3097213" y="3446463"/>
            <a:ext cx="522287" cy="255587"/>
          </a:xfrm>
          <a:prstGeom prst="rect">
            <a:avLst/>
          </a:prstGeom>
          <a:solidFill>
            <a:srgbClr val="99CCFF"/>
          </a:solidFill>
          <a:ln w="9525" algn="ctr">
            <a:noFill/>
            <a:miter lim="800000"/>
            <a:headEnd/>
            <a:tailEnd/>
          </a:ln>
        </p:spPr>
        <p:txBody>
          <a:bodyPr wrap="none" lIns="132557" tIns="66279" rIns="132557" bIns="66279" anchor="ctr"/>
          <a:lstStyle/>
          <a:p>
            <a:pPr defTabSz="1325563">
              <a:defRPr/>
            </a:pPr>
            <a:endParaRPr lang="zh-CN" altLang="en-US"/>
          </a:p>
        </p:txBody>
      </p:sp>
      <p:sp>
        <p:nvSpPr>
          <p:cNvPr id="8" name="Rectangle 8"/>
          <p:cNvSpPr>
            <a:spLocks noChangeArrowheads="1"/>
          </p:cNvSpPr>
          <p:nvPr userDrawn="1"/>
        </p:nvSpPr>
        <p:spPr bwMode="auto">
          <a:xfrm>
            <a:off x="3938588" y="3446463"/>
            <a:ext cx="522287" cy="255587"/>
          </a:xfrm>
          <a:prstGeom prst="rect">
            <a:avLst/>
          </a:prstGeom>
          <a:solidFill>
            <a:srgbClr val="99CCFF"/>
          </a:solidFill>
          <a:ln w="9525" algn="ctr">
            <a:noFill/>
            <a:miter lim="800000"/>
            <a:headEnd/>
            <a:tailEnd/>
          </a:ln>
        </p:spPr>
        <p:txBody>
          <a:bodyPr wrap="none" lIns="132557" tIns="66279" rIns="132557" bIns="66279" anchor="ctr"/>
          <a:lstStyle/>
          <a:p>
            <a:pPr defTabSz="1325563">
              <a:defRPr/>
            </a:pPr>
            <a:endParaRPr lang="zh-CN" altLang="en-US"/>
          </a:p>
        </p:txBody>
      </p:sp>
      <p:sp>
        <p:nvSpPr>
          <p:cNvPr id="9" name="Rectangle 9"/>
          <p:cNvSpPr>
            <a:spLocks noChangeArrowheads="1"/>
          </p:cNvSpPr>
          <p:nvPr userDrawn="1"/>
        </p:nvSpPr>
        <p:spPr bwMode="auto">
          <a:xfrm>
            <a:off x="4818063" y="2667000"/>
            <a:ext cx="7927975" cy="795338"/>
          </a:xfrm>
          <a:prstGeom prst="rect">
            <a:avLst/>
          </a:prstGeom>
          <a:solidFill>
            <a:srgbClr val="0099FF"/>
          </a:solidFill>
          <a:ln w="9525" algn="ctr">
            <a:noFill/>
            <a:miter lim="800000"/>
            <a:headEnd/>
            <a:tailEnd/>
          </a:ln>
        </p:spPr>
        <p:txBody>
          <a:bodyPr wrap="none" lIns="132557" tIns="66279" rIns="132557" bIns="66279" anchor="ctr"/>
          <a:lstStyle/>
          <a:p>
            <a:pPr defTabSz="1325563">
              <a:defRPr/>
            </a:pPr>
            <a:endParaRPr lang="zh-CN" altLang="en-US"/>
          </a:p>
        </p:txBody>
      </p:sp>
      <p:sp>
        <p:nvSpPr>
          <p:cNvPr id="10" name="Rectangle 10"/>
          <p:cNvSpPr>
            <a:spLocks noChangeArrowheads="1"/>
          </p:cNvSpPr>
          <p:nvPr userDrawn="1"/>
        </p:nvSpPr>
        <p:spPr bwMode="auto">
          <a:xfrm>
            <a:off x="3097213" y="2667000"/>
            <a:ext cx="522287" cy="795338"/>
          </a:xfrm>
          <a:prstGeom prst="rect">
            <a:avLst/>
          </a:prstGeom>
          <a:solidFill>
            <a:srgbClr val="0099FF"/>
          </a:solidFill>
          <a:ln w="9525" algn="ctr">
            <a:noFill/>
            <a:miter lim="800000"/>
            <a:headEnd/>
            <a:tailEnd/>
          </a:ln>
        </p:spPr>
        <p:txBody>
          <a:bodyPr wrap="none" lIns="132557" tIns="66279" rIns="132557" bIns="66279" anchor="ctr"/>
          <a:lstStyle/>
          <a:p>
            <a:pPr defTabSz="1325563">
              <a:defRPr/>
            </a:pPr>
            <a:endParaRPr lang="zh-CN" altLang="en-US"/>
          </a:p>
        </p:txBody>
      </p:sp>
      <p:sp>
        <p:nvSpPr>
          <p:cNvPr id="11" name="Rectangle 11"/>
          <p:cNvSpPr>
            <a:spLocks noChangeArrowheads="1"/>
          </p:cNvSpPr>
          <p:nvPr userDrawn="1"/>
        </p:nvSpPr>
        <p:spPr bwMode="auto">
          <a:xfrm>
            <a:off x="3938588" y="2652713"/>
            <a:ext cx="522287" cy="793750"/>
          </a:xfrm>
          <a:prstGeom prst="rect">
            <a:avLst/>
          </a:prstGeom>
          <a:solidFill>
            <a:srgbClr val="0099FF"/>
          </a:solidFill>
          <a:ln w="9525" algn="ctr">
            <a:noFill/>
            <a:miter lim="800000"/>
            <a:headEnd/>
            <a:tailEnd/>
          </a:ln>
        </p:spPr>
        <p:txBody>
          <a:bodyPr wrap="none" lIns="132557" tIns="66279" rIns="132557" bIns="66279" anchor="ctr"/>
          <a:lstStyle/>
          <a:p>
            <a:pPr defTabSz="1325563">
              <a:defRPr/>
            </a:pPr>
            <a:endParaRPr lang="zh-CN" altLang="en-US"/>
          </a:p>
        </p:txBody>
      </p:sp>
      <p:sp>
        <p:nvSpPr>
          <p:cNvPr id="12" name="Text Box 3"/>
          <p:cNvSpPr txBox="1">
            <a:spLocks noChangeArrowheads="1"/>
          </p:cNvSpPr>
          <p:nvPr userDrawn="1"/>
        </p:nvSpPr>
        <p:spPr bwMode="auto">
          <a:xfrm>
            <a:off x="10267950" y="9994900"/>
            <a:ext cx="2389188" cy="331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2557" tIns="66279" rIns="132557" bIns="66279">
            <a:spAutoFit/>
          </a:bodyPr>
          <a:lstStyle/>
          <a:p>
            <a:pPr algn="r" defTabSz="1325563" eaLnBrk="0" hangingPunct="0">
              <a:defRPr/>
            </a:pPr>
            <a:r>
              <a:rPr lang="en-US" altLang="zh-CN" sz="1300" b="0">
                <a:solidFill>
                  <a:schemeClr val="bg1"/>
                </a:solidFill>
              </a:rPr>
              <a:t>Hisunsray © 2009</a:t>
            </a:r>
          </a:p>
        </p:txBody>
      </p:sp>
      <p:sp>
        <p:nvSpPr>
          <p:cNvPr id="13" name="Text Box 4"/>
          <p:cNvSpPr txBox="1">
            <a:spLocks noChangeArrowheads="1"/>
          </p:cNvSpPr>
          <p:nvPr userDrawn="1"/>
        </p:nvSpPr>
        <p:spPr bwMode="auto">
          <a:xfrm>
            <a:off x="71438" y="9994900"/>
            <a:ext cx="4246562" cy="3317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132557" tIns="66279" rIns="132557" bIns="66279">
            <a:spAutoFit/>
          </a:bodyPr>
          <a:lstStyle/>
          <a:p>
            <a:pPr defTabSz="1325563">
              <a:spcBef>
                <a:spcPct val="50000"/>
              </a:spcBef>
              <a:defRPr/>
            </a:pPr>
            <a:r>
              <a:rPr lang="en-US" altLang="zh-CN" sz="1300" b="0">
                <a:solidFill>
                  <a:schemeClr val="bg1"/>
                </a:solidFill>
              </a:rPr>
              <a:t>User Interface Specification</a:t>
            </a:r>
          </a:p>
        </p:txBody>
      </p:sp>
      <p:sp>
        <p:nvSpPr>
          <p:cNvPr id="246798" name="Rectangle 14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685800" y="1676400"/>
            <a:ext cx="7772400" cy="14700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3600">
                <a:latin typeface="Verdana" pitchFamily="34" charset="0"/>
              </a:defRPr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246800" name="Rectangle 16"/>
          <p:cNvSpPr>
            <a:spLocks noGrp="1" noChangeArrowheads="1"/>
          </p:cNvSpPr>
          <p:nvPr>
            <p:ph type="subTitle" sz="quarter" idx="1"/>
          </p:nvPr>
        </p:nvSpPr>
        <p:spPr bwMode="auto">
          <a:xfrm>
            <a:off x="1371600" y="5410200"/>
            <a:ext cx="6400800" cy="838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>
                <a:solidFill>
                  <a:srgbClr val="000000"/>
                </a:solidFill>
                <a:latin typeface="Verdana" pitchFamily="34" charset="0"/>
              </a:defRPr>
            </a:lvl1pPr>
          </a:lstStyle>
          <a:p>
            <a:r>
              <a:rPr lang="en-US" altLang="zh-CN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93609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12946E30-843C-4CC0-AC32-A976E93B9F4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903471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2D8C3E1E-F26E-4A92-A5A5-B38B5F6395F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3988481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2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D776BCF1-D092-486B-AC4E-0DA2A1B990C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626670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B4D16389-5F8A-4307-8A33-81904FB508F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240175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4BEA0BA9-BDE8-4A09-B30B-1CA824AF87B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543114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90A9E1E6-7949-4FC6-8BEF-16DCC3C2105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70888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35D614EC-10A2-4C74-8479-FC6326801A6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811763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6F0DF6A6-F782-4B4C-A0A6-E8B744A5E81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990890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C71B0B7B-AE35-4BF8-AEF7-E1ABBE8A25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291824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2C676FAE-B79E-45B0-A3CD-7FD1E61342E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095062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FF96F925-6544-447D-B24A-D1F96FD51D3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855628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3"/>
          <p:cNvSpPr>
            <a:spLocks noChangeArrowheads="1"/>
          </p:cNvSpPr>
          <p:nvPr userDrawn="1"/>
        </p:nvSpPr>
        <p:spPr bwMode="auto">
          <a:xfrm>
            <a:off x="0" y="425450"/>
            <a:ext cx="12746038" cy="581025"/>
          </a:xfrm>
          <a:prstGeom prst="rect">
            <a:avLst/>
          </a:prstGeom>
          <a:solidFill>
            <a:srgbClr val="0066CC"/>
          </a:solidFill>
          <a:ln w="9525" algn="ctr">
            <a:noFill/>
            <a:miter lim="800000"/>
            <a:headEnd/>
            <a:tailEnd/>
          </a:ln>
        </p:spPr>
        <p:txBody>
          <a:bodyPr wrap="none" lIns="132557" tIns="66279" rIns="132557" bIns="66279" anchor="ctr"/>
          <a:lstStyle/>
          <a:p>
            <a:pPr defTabSz="1325563">
              <a:defRPr/>
            </a:pPr>
            <a:endParaRPr lang="zh-CN" altLang="en-US"/>
          </a:p>
        </p:txBody>
      </p:sp>
      <p:sp>
        <p:nvSpPr>
          <p:cNvPr id="1038" name="Rectangle 14"/>
          <p:cNvSpPr>
            <a:spLocks noChangeArrowheads="1"/>
          </p:cNvSpPr>
          <p:nvPr userDrawn="1"/>
        </p:nvSpPr>
        <p:spPr bwMode="auto">
          <a:xfrm>
            <a:off x="7573963" y="425450"/>
            <a:ext cx="5172075" cy="233363"/>
          </a:xfrm>
          <a:prstGeom prst="rect">
            <a:avLst/>
          </a:prstGeom>
          <a:solidFill>
            <a:srgbClr val="0099FF"/>
          </a:solidFill>
          <a:ln w="9525" algn="ctr">
            <a:noFill/>
            <a:miter lim="800000"/>
            <a:headEnd/>
            <a:tailEnd/>
          </a:ln>
        </p:spPr>
        <p:txBody>
          <a:bodyPr wrap="none" lIns="132557" tIns="66279" rIns="132557" bIns="66279" anchor="ctr"/>
          <a:lstStyle/>
          <a:p>
            <a:pPr defTabSz="1325563">
              <a:defRPr/>
            </a:pPr>
            <a:endParaRPr lang="zh-CN" altLang="en-US"/>
          </a:p>
        </p:txBody>
      </p:sp>
      <p:sp>
        <p:nvSpPr>
          <p:cNvPr id="1039" name="Rectangle 15"/>
          <p:cNvSpPr>
            <a:spLocks noChangeArrowheads="1"/>
          </p:cNvSpPr>
          <p:nvPr userDrawn="1"/>
        </p:nvSpPr>
        <p:spPr bwMode="auto">
          <a:xfrm>
            <a:off x="6967538" y="425450"/>
            <a:ext cx="427037" cy="233363"/>
          </a:xfrm>
          <a:prstGeom prst="rect">
            <a:avLst/>
          </a:prstGeom>
          <a:solidFill>
            <a:srgbClr val="0099FF"/>
          </a:solidFill>
          <a:ln w="9525" algn="ctr">
            <a:noFill/>
            <a:miter lim="800000"/>
            <a:headEnd/>
            <a:tailEnd/>
          </a:ln>
        </p:spPr>
        <p:txBody>
          <a:bodyPr wrap="none" lIns="132557" tIns="66279" rIns="132557" bIns="66279" anchor="ctr"/>
          <a:lstStyle/>
          <a:p>
            <a:pPr defTabSz="1325563">
              <a:defRPr/>
            </a:pPr>
            <a:endParaRPr lang="zh-CN" altLang="en-US"/>
          </a:p>
        </p:txBody>
      </p:sp>
      <p:sp>
        <p:nvSpPr>
          <p:cNvPr id="1040" name="Rectangle 16"/>
          <p:cNvSpPr>
            <a:spLocks noChangeArrowheads="1"/>
          </p:cNvSpPr>
          <p:nvPr userDrawn="1"/>
        </p:nvSpPr>
        <p:spPr bwMode="auto">
          <a:xfrm>
            <a:off x="6365875" y="425450"/>
            <a:ext cx="427038" cy="233363"/>
          </a:xfrm>
          <a:prstGeom prst="rect">
            <a:avLst/>
          </a:prstGeom>
          <a:solidFill>
            <a:srgbClr val="0099FF"/>
          </a:solidFill>
          <a:ln w="9525" algn="ctr">
            <a:noFill/>
            <a:miter lim="800000"/>
            <a:headEnd/>
            <a:tailEnd/>
          </a:ln>
        </p:spPr>
        <p:txBody>
          <a:bodyPr wrap="none" lIns="132557" tIns="66279" rIns="132557" bIns="66279" anchor="ctr"/>
          <a:lstStyle/>
          <a:p>
            <a:pPr defTabSz="1325563">
              <a:defRPr/>
            </a:pPr>
            <a:endParaRPr lang="zh-CN" altLang="en-US"/>
          </a:p>
        </p:txBody>
      </p:sp>
      <p:sp>
        <p:nvSpPr>
          <p:cNvPr id="1041" name="Rectangle 17"/>
          <p:cNvSpPr>
            <a:spLocks noChangeArrowheads="1"/>
          </p:cNvSpPr>
          <p:nvPr userDrawn="1"/>
        </p:nvSpPr>
        <p:spPr bwMode="auto">
          <a:xfrm>
            <a:off x="7573963" y="193675"/>
            <a:ext cx="5172075" cy="231775"/>
          </a:xfrm>
          <a:prstGeom prst="rect">
            <a:avLst/>
          </a:prstGeom>
          <a:solidFill>
            <a:srgbClr val="99CCFF"/>
          </a:solidFill>
          <a:ln w="9525" algn="ctr">
            <a:noFill/>
            <a:miter lim="800000"/>
            <a:headEnd/>
            <a:tailEnd/>
          </a:ln>
        </p:spPr>
        <p:txBody>
          <a:bodyPr wrap="none" lIns="132557" tIns="66279" rIns="132557" bIns="66279" anchor="ctr"/>
          <a:lstStyle/>
          <a:p>
            <a:pPr defTabSz="1325563">
              <a:defRPr/>
            </a:pPr>
            <a:endParaRPr lang="zh-CN" altLang="en-US"/>
          </a:p>
        </p:txBody>
      </p:sp>
      <p:sp>
        <p:nvSpPr>
          <p:cNvPr id="1042" name="Rectangle 18"/>
          <p:cNvSpPr>
            <a:spLocks noChangeArrowheads="1"/>
          </p:cNvSpPr>
          <p:nvPr userDrawn="1"/>
        </p:nvSpPr>
        <p:spPr bwMode="auto">
          <a:xfrm>
            <a:off x="6967538" y="193675"/>
            <a:ext cx="427037" cy="231775"/>
          </a:xfrm>
          <a:prstGeom prst="rect">
            <a:avLst/>
          </a:prstGeom>
          <a:solidFill>
            <a:srgbClr val="99CCFF"/>
          </a:solidFill>
          <a:ln w="9525" algn="ctr">
            <a:noFill/>
            <a:miter lim="800000"/>
            <a:headEnd/>
            <a:tailEnd/>
          </a:ln>
        </p:spPr>
        <p:txBody>
          <a:bodyPr wrap="none" lIns="132557" tIns="66279" rIns="132557" bIns="66279" anchor="ctr"/>
          <a:lstStyle/>
          <a:p>
            <a:pPr defTabSz="1325563">
              <a:defRPr/>
            </a:pPr>
            <a:endParaRPr lang="zh-CN" altLang="en-US"/>
          </a:p>
        </p:txBody>
      </p:sp>
      <p:sp>
        <p:nvSpPr>
          <p:cNvPr id="1043" name="Rectangle 19"/>
          <p:cNvSpPr>
            <a:spLocks noChangeArrowheads="1"/>
          </p:cNvSpPr>
          <p:nvPr userDrawn="1"/>
        </p:nvSpPr>
        <p:spPr bwMode="auto">
          <a:xfrm>
            <a:off x="6365875" y="193675"/>
            <a:ext cx="427038" cy="231775"/>
          </a:xfrm>
          <a:prstGeom prst="rect">
            <a:avLst/>
          </a:prstGeom>
          <a:solidFill>
            <a:srgbClr val="99CCFF"/>
          </a:solidFill>
          <a:ln w="9525" algn="ctr">
            <a:noFill/>
            <a:miter lim="800000"/>
            <a:headEnd/>
            <a:tailEnd/>
          </a:ln>
        </p:spPr>
        <p:txBody>
          <a:bodyPr wrap="none" lIns="132557" tIns="66279" rIns="132557" bIns="66279" anchor="ctr"/>
          <a:lstStyle/>
          <a:p>
            <a:pPr defTabSz="1325563">
              <a:defRPr/>
            </a:pPr>
            <a:endParaRPr lang="zh-CN" altLang="en-US"/>
          </a:p>
        </p:txBody>
      </p:sp>
      <p:sp>
        <p:nvSpPr>
          <p:cNvPr id="1046" name="Line 22"/>
          <p:cNvSpPr>
            <a:spLocks noChangeShapeType="1"/>
          </p:cNvSpPr>
          <p:nvPr userDrawn="1"/>
        </p:nvSpPr>
        <p:spPr bwMode="auto">
          <a:xfrm>
            <a:off x="0" y="9896475"/>
            <a:ext cx="12746038" cy="0"/>
          </a:xfrm>
          <a:prstGeom prst="line">
            <a:avLst/>
          </a:prstGeom>
          <a:noFill/>
          <a:ln w="19050">
            <a:solidFill>
              <a:srgbClr val="0033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3200"/>
          </a:p>
        </p:txBody>
      </p:sp>
      <p:sp>
        <p:nvSpPr>
          <p:cNvPr id="1047" name="Rectangle 2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718675" y="619125"/>
            <a:ext cx="2974975" cy="72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2557" tIns="66279" rIns="132557" bIns="66279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Page </a:t>
            </a:r>
            <a:fld id="{1AB7F81D-3A9F-4680-B28C-7210C6FB97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48" name="Text Box 24"/>
          <p:cNvSpPr txBox="1">
            <a:spLocks noChangeArrowheads="1"/>
          </p:cNvSpPr>
          <p:nvPr userDrawn="1"/>
        </p:nvSpPr>
        <p:spPr bwMode="auto">
          <a:xfrm>
            <a:off x="71438" y="9994900"/>
            <a:ext cx="4246562" cy="3317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132557" tIns="66279" rIns="132557" bIns="66279">
            <a:spAutoFit/>
          </a:bodyPr>
          <a:lstStyle/>
          <a:p>
            <a:pPr defTabSz="1325563">
              <a:spcBef>
                <a:spcPct val="50000"/>
              </a:spcBef>
              <a:defRPr/>
            </a:pPr>
            <a:r>
              <a:rPr lang="en-US" altLang="zh-CN" sz="1300" b="0"/>
              <a:t>User Interface Specification</a:t>
            </a:r>
          </a:p>
        </p:txBody>
      </p:sp>
      <p:sp>
        <p:nvSpPr>
          <p:cNvPr id="1049" name="Text Box 25"/>
          <p:cNvSpPr txBox="1">
            <a:spLocks noChangeArrowheads="1"/>
          </p:cNvSpPr>
          <p:nvPr userDrawn="1"/>
        </p:nvSpPr>
        <p:spPr bwMode="auto">
          <a:xfrm>
            <a:off x="10267950" y="9994900"/>
            <a:ext cx="2389188" cy="331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2557" tIns="66279" rIns="132557" bIns="66279">
            <a:spAutoFit/>
          </a:bodyPr>
          <a:lstStyle/>
          <a:p>
            <a:pPr algn="r" defTabSz="1325563" eaLnBrk="0" hangingPunct="0">
              <a:defRPr/>
            </a:pPr>
            <a:r>
              <a:rPr lang="en-US" altLang="zh-CN" sz="1300" b="0"/>
              <a:t>Hisunsray © 2009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40" r:id="rId1"/>
    <p:sldLayoutId id="2147484429" r:id="rId2"/>
    <p:sldLayoutId id="2147484430" r:id="rId3"/>
    <p:sldLayoutId id="2147484431" r:id="rId4"/>
    <p:sldLayoutId id="2147484432" r:id="rId5"/>
    <p:sldLayoutId id="2147484433" r:id="rId6"/>
    <p:sldLayoutId id="2147484434" r:id="rId7"/>
    <p:sldLayoutId id="2147484435" r:id="rId8"/>
    <p:sldLayoutId id="2147484436" r:id="rId9"/>
    <p:sldLayoutId id="2147484437" r:id="rId10"/>
    <p:sldLayoutId id="2147484438" r:id="rId11"/>
    <p:sldLayoutId id="2147484439" r:id="rId12"/>
  </p:sldLayoutIdLst>
  <p:hf hdr="0" ftr="0" dt="0"/>
  <p:txStyles>
    <p:titleStyle>
      <a:lvl1pPr algn="ctr" defTabSz="1325563" rtl="0" eaLnBrk="0" fontAlgn="base" hangingPunct="0">
        <a:spcBef>
          <a:spcPct val="0"/>
        </a:spcBef>
        <a:spcAft>
          <a:spcPct val="0"/>
        </a:spcAft>
        <a:defRPr sz="6400">
          <a:solidFill>
            <a:schemeClr val="tx2"/>
          </a:solidFill>
          <a:latin typeface="+mj-lt"/>
          <a:ea typeface="+mj-ea"/>
          <a:cs typeface="+mj-cs"/>
        </a:defRPr>
      </a:lvl1pPr>
      <a:lvl2pPr algn="ctr" defTabSz="1325563" rtl="0" eaLnBrk="0" fontAlgn="base" hangingPunct="0">
        <a:spcBef>
          <a:spcPct val="0"/>
        </a:spcBef>
        <a:spcAft>
          <a:spcPct val="0"/>
        </a:spcAft>
        <a:defRPr sz="6400">
          <a:solidFill>
            <a:schemeClr val="tx2"/>
          </a:solidFill>
          <a:latin typeface="Arial" charset="0"/>
          <a:ea typeface="宋体" pitchFamily="2" charset="-122"/>
        </a:defRPr>
      </a:lvl2pPr>
      <a:lvl3pPr algn="ctr" defTabSz="1325563" rtl="0" eaLnBrk="0" fontAlgn="base" hangingPunct="0">
        <a:spcBef>
          <a:spcPct val="0"/>
        </a:spcBef>
        <a:spcAft>
          <a:spcPct val="0"/>
        </a:spcAft>
        <a:defRPr sz="6400">
          <a:solidFill>
            <a:schemeClr val="tx2"/>
          </a:solidFill>
          <a:latin typeface="Arial" charset="0"/>
          <a:ea typeface="宋体" pitchFamily="2" charset="-122"/>
        </a:defRPr>
      </a:lvl3pPr>
      <a:lvl4pPr algn="ctr" defTabSz="1325563" rtl="0" eaLnBrk="0" fontAlgn="base" hangingPunct="0">
        <a:spcBef>
          <a:spcPct val="0"/>
        </a:spcBef>
        <a:spcAft>
          <a:spcPct val="0"/>
        </a:spcAft>
        <a:defRPr sz="6400">
          <a:solidFill>
            <a:schemeClr val="tx2"/>
          </a:solidFill>
          <a:latin typeface="Arial" charset="0"/>
          <a:ea typeface="宋体" pitchFamily="2" charset="-122"/>
        </a:defRPr>
      </a:lvl4pPr>
      <a:lvl5pPr algn="ctr" defTabSz="1325563" rtl="0" eaLnBrk="0" fontAlgn="base" hangingPunct="0">
        <a:spcBef>
          <a:spcPct val="0"/>
        </a:spcBef>
        <a:spcAft>
          <a:spcPct val="0"/>
        </a:spcAft>
        <a:defRPr sz="6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496888" indent="-496888" algn="l" defTabSz="1325563" rtl="0" eaLnBrk="0" fontAlgn="base" hangingPunct="0">
        <a:spcBef>
          <a:spcPct val="20000"/>
        </a:spcBef>
        <a:spcAft>
          <a:spcPct val="0"/>
        </a:spcAft>
        <a:buChar char="•"/>
        <a:defRPr sz="4600">
          <a:solidFill>
            <a:schemeClr val="tx1"/>
          </a:solidFill>
          <a:latin typeface="+mn-lt"/>
          <a:ea typeface="+mn-ea"/>
          <a:cs typeface="+mn-cs"/>
        </a:defRPr>
      </a:lvl1pPr>
      <a:lvl2pPr marL="1077913" indent="-414338" algn="l" defTabSz="1325563" rtl="0" eaLnBrk="0" fontAlgn="base" hangingPunct="0">
        <a:spcBef>
          <a:spcPct val="20000"/>
        </a:spcBef>
        <a:spcAft>
          <a:spcPct val="0"/>
        </a:spcAft>
        <a:buChar char="–"/>
        <a:defRPr sz="4100">
          <a:solidFill>
            <a:schemeClr val="tx1"/>
          </a:solidFill>
          <a:latin typeface="+mn-lt"/>
          <a:ea typeface="+mn-ea"/>
        </a:defRPr>
      </a:lvl2pPr>
      <a:lvl3pPr marL="1657350" indent="-331788" algn="l" defTabSz="1325563" rtl="0" eaLnBrk="0" fontAlgn="base" hangingPunct="0">
        <a:spcBef>
          <a:spcPct val="20000"/>
        </a:spcBef>
        <a:spcAft>
          <a:spcPct val="0"/>
        </a:spcAft>
        <a:buChar char="•"/>
        <a:defRPr sz="3500">
          <a:solidFill>
            <a:schemeClr val="tx1"/>
          </a:solidFill>
          <a:latin typeface="+mn-lt"/>
          <a:ea typeface="+mn-ea"/>
        </a:defRPr>
      </a:lvl3pPr>
      <a:lvl4pPr marL="2319338" indent="-330200" algn="l" defTabSz="1325563" rtl="0" eaLnBrk="0" fontAlgn="base" hangingPunct="0">
        <a:spcBef>
          <a:spcPct val="20000"/>
        </a:spcBef>
        <a:spcAft>
          <a:spcPct val="0"/>
        </a:spcAft>
        <a:buChar char="–"/>
        <a:defRPr sz="2900">
          <a:solidFill>
            <a:schemeClr val="tx1"/>
          </a:solidFill>
          <a:latin typeface="+mn-lt"/>
          <a:ea typeface="+mn-ea"/>
        </a:defRPr>
      </a:lvl4pPr>
      <a:lvl5pPr marL="2982913" indent="-331788" algn="l" defTabSz="1325563" rtl="0" eaLnBrk="0" fontAlgn="base" hangingPunct="0">
        <a:spcBef>
          <a:spcPct val="20000"/>
        </a:spcBef>
        <a:spcAft>
          <a:spcPct val="0"/>
        </a:spcAft>
        <a:buChar char="»"/>
        <a:defRPr sz="29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ChangeArrowheads="1"/>
          </p:cNvSpPr>
          <p:nvPr/>
        </p:nvSpPr>
        <p:spPr bwMode="auto">
          <a:xfrm>
            <a:off x="3000375" y="7748588"/>
            <a:ext cx="68516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 lIns="132557" tIns="66279" rIns="132557" bIns="66279"/>
          <a:lstStyle/>
          <a:p>
            <a:pPr algn="ctr" defTabSz="1325563">
              <a:lnSpc>
                <a:spcPct val="80000"/>
              </a:lnSpc>
              <a:spcBef>
                <a:spcPct val="20000"/>
              </a:spcBef>
            </a:pPr>
            <a:r>
              <a:rPr lang="en-US" altLang="zh-CN" sz="2300" b="0" dirty="0" err="1">
                <a:solidFill>
                  <a:schemeClr val="bg2"/>
                </a:solidFill>
                <a:latin typeface="Arial Narrow" pitchFamily="34" charset="0"/>
              </a:rPr>
              <a:t>hunan</a:t>
            </a:r>
            <a:r>
              <a:rPr lang="en-US" altLang="zh-CN" sz="2300" b="0" dirty="0">
                <a:solidFill>
                  <a:schemeClr val="bg2"/>
                </a:solidFill>
                <a:latin typeface="Arial Narrow" pitchFamily="34" charset="0"/>
              </a:rPr>
              <a:t> </a:t>
            </a:r>
            <a:r>
              <a:rPr lang="en-US" altLang="zh-CN" sz="2300" b="0" dirty="0" err="1">
                <a:solidFill>
                  <a:schemeClr val="bg2"/>
                </a:solidFill>
                <a:latin typeface="Arial Narrow" pitchFamily="34" charset="0"/>
              </a:rPr>
              <a:t>hisuntech</a:t>
            </a:r>
            <a:r>
              <a:rPr lang="en-US" altLang="zh-CN" sz="2300" b="0" dirty="0">
                <a:solidFill>
                  <a:schemeClr val="bg2"/>
                </a:solidFill>
                <a:latin typeface="Arial Narrow" pitchFamily="34" charset="0"/>
              </a:rPr>
              <a:t> Information Technology Co. Ltd </a:t>
            </a:r>
            <a:endParaRPr lang="en-US" altLang="ko-KR" sz="2300" b="0" dirty="0">
              <a:solidFill>
                <a:schemeClr val="bg2"/>
              </a:solidFill>
              <a:latin typeface="Arial Narrow" pitchFamily="34" charset="0"/>
            </a:endParaRPr>
          </a:p>
          <a:p>
            <a:pPr algn="ctr" defTabSz="1325563"/>
            <a:endParaRPr lang="en-US" altLang="zh-CN" sz="2300" b="0" dirty="0">
              <a:solidFill>
                <a:schemeClr val="bg2"/>
              </a:solidFill>
              <a:latin typeface="Arial Narrow" pitchFamily="34" charset="0"/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2976563" y="4175125"/>
            <a:ext cx="6961843" cy="1918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2557" tIns="66279" rIns="132557" bIns="66279" anchor="ctr">
            <a:spAutoFit/>
          </a:bodyPr>
          <a:lstStyle/>
          <a:p>
            <a:pPr algn="ctr" defTabSz="1325563"/>
            <a:r>
              <a:rPr lang="zh-CN" altLang="en-US" sz="5800" b="0" dirty="0">
                <a:solidFill>
                  <a:schemeClr val="tx2"/>
                </a:solidFill>
              </a:rPr>
              <a:t>手机支付客户端</a:t>
            </a:r>
            <a:r>
              <a:rPr lang="zh-CN" altLang="en-US" sz="5800" b="0" dirty="0" smtClean="0">
                <a:solidFill>
                  <a:schemeClr val="tx2"/>
                </a:solidFill>
              </a:rPr>
              <a:t>软件</a:t>
            </a:r>
            <a:endParaRPr lang="en-US" altLang="zh-CN" sz="5800" b="0" dirty="0" smtClean="0">
              <a:solidFill>
                <a:schemeClr val="tx2"/>
              </a:solidFill>
            </a:endParaRPr>
          </a:p>
          <a:p>
            <a:pPr algn="ctr" defTabSz="1325563"/>
            <a:r>
              <a:rPr lang="zh-CN" altLang="en-US" sz="5800" b="0" dirty="0" smtClean="0">
                <a:solidFill>
                  <a:schemeClr val="tx2"/>
                </a:solidFill>
              </a:rPr>
              <a:t>主界面及其切图</a:t>
            </a:r>
            <a:endParaRPr lang="zh-CN" altLang="en-US" sz="5800" b="0" dirty="0">
              <a:solidFill>
                <a:schemeClr val="tx2"/>
              </a:solidFill>
            </a:endParaRPr>
          </a:p>
        </p:txBody>
      </p:sp>
      <p:sp>
        <p:nvSpPr>
          <p:cNvPr id="3076" name="Rectangle 2"/>
          <p:cNvSpPr>
            <a:spLocks noChangeArrowheads="1"/>
          </p:cNvSpPr>
          <p:nvPr/>
        </p:nvSpPr>
        <p:spPr bwMode="auto">
          <a:xfrm>
            <a:off x="5230813" y="6802438"/>
            <a:ext cx="1684337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2557" tIns="66279" rIns="132557" bIns="66279" anchor="ctr">
            <a:spAutoFit/>
          </a:bodyPr>
          <a:lstStyle/>
          <a:p>
            <a:pPr algn="ctr" defTabSz="1325563"/>
            <a:r>
              <a:rPr lang="en-US" altLang="zh-CN" sz="2300" b="0" dirty="0">
                <a:solidFill>
                  <a:schemeClr val="bg2"/>
                </a:solidFill>
              </a:rPr>
              <a:t>Sep 2010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Page </a:t>
            </a:r>
            <a:fld id="{C71B0B7B-AE35-4BF8-AEF7-E1ABBE8A2505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533400" y="588963"/>
            <a:ext cx="38877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 lIns="91439" rIns="91439">
            <a:spAutoFit/>
          </a:bodyPr>
          <a:lstStyle>
            <a:lvl1pPr eaLnBrk="0" hangingPunct="0">
              <a:defRPr sz="46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46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46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46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46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400" dirty="0" smtClean="0">
                <a:solidFill>
                  <a:schemeClr val="bg1"/>
                </a:solidFill>
              </a:rPr>
              <a:t>二级菜单</a:t>
            </a:r>
            <a:r>
              <a:rPr lang="en-US" altLang="zh-CN" sz="1400" dirty="0" smtClean="0">
                <a:solidFill>
                  <a:schemeClr val="bg1"/>
                </a:solidFill>
              </a:rPr>
              <a:t>icon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00987" y="1443805"/>
            <a:ext cx="3429024" cy="4581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1" name="TextBox 40"/>
          <p:cNvSpPr txBox="1"/>
          <p:nvPr/>
        </p:nvSpPr>
        <p:spPr>
          <a:xfrm>
            <a:off x="1872425" y="6373027"/>
            <a:ext cx="29289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/>
              <a:t>账户菜单下二级菜单</a:t>
            </a:r>
            <a:r>
              <a:rPr lang="en-US" altLang="zh-CN" sz="1800" dirty="0" smtClean="0"/>
              <a:t>icon</a:t>
            </a:r>
            <a:r>
              <a:rPr lang="zh-CN" altLang="en-US" sz="1800" dirty="0" smtClean="0"/>
              <a:t>：</a:t>
            </a:r>
            <a:endParaRPr lang="en-US" altLang="zh-CN" sz="1800" dirty="0" smtClean="0"/>
          </a:p>
          <a:p>
            <a:pPr marL="342900" indent="-342900">
              <a:buAutoNum type="arabicPeriod"/>
            </a:pPr>
            <a:r>
              <a:rPr lang="zh-CN" altLang="en-US" sz="1800" dirty="0" smtClean="0"/>
              <a:t>我的账户</a:t>
            </a:r>
            <a:endParaRPr lang="en-US" altLang="zh-CN" sz="1800" dirty="0" smtClean="0"/>
          </a:p>
          <a:p>
            <a:pPr marL="342900" indent="-342900">
              <a:buAutoNum type="arabicPeriod"/>
            </a:pPr>
            <a:r>
              <a:rPr lang="zh-CN" altLang="en-US" sz="1800" dirty="0" smtClean="0"/>
              <a:t>账户明细</a:t>
            </a:r>
            <a:endParaRPr lang="en-US" altLang="zh-CN" sz="1800" dirty="0" smtClean="0"/>
          </a:p>
          <a:p>
            <a:pPr marL="342900" indent="-342900">
              <a:buAutoNum type="arabicPeriod"/>
            </a:pPr>
            <a:r>
              <a:rPr lang="zh-CN" altLang="en-US" sz="1800" dirty="0" smtClean="0"/>
              <a:t>订单记录</a:t>
            </a:r>
            <a:endParaRPr lang="en-US" altLang="zh-CN" sz="1800" dirty="0" smtClean="0"/>
          </a:p>
          <a:p>
            <a:pPr marL="342900" indent="-342900">
              <a:buAutoNum type="arabicPeriod"/>
            </a:pPr>
            <a:r>
              <a:rPr lang="zh-CN" altLang="en-US" sz="1800" dirty="0" smtClean="0"/>
              <a:t>缴费记录</a:t>
            </a:r>
            <a:endParaRPr lang="en-US" altLang="zh-CN" sz="1800" dirty="0" smtClean="0"/>
          </a:p>
          <a:p>
            <a:pPr marL="342900" indent="-342900">
              <a:buAutoNum type="arabicPeriod"/>
            </a:pPr>
            <a:r>
              <a:rPr lang="zh-CN" altLang="en-US" sz="1800" dirty="0" smtClean="0"/>
              <a:t>提现</a:t>
            </a:r>
            <a:endParaRPr lang="zh-CN" altLang="en-US" sz="1800" dirty="0"/>
          </a:p>
        </p:txBody>
      </p:sp>
      <p:sp>
        <p:nvSpPr>
          <p:cNvPr id="42" name="TextBox 41"/>
          <p:cNvSpPr txBox="1"/>
          <p:nvPr/>
        </p:nvSpPr>
        <p:spPr>
          <a:xfrm>
            <a:off x="7730341" y="6333213"/>
            <a:ext cx="29289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/>
              <a:t>应用菜单下二级菜单</a:t>
            </a:r>
            <a:r>
              <a:rPr lang="en-US" altLang="zh-CN" sz="1800" dirty="0" smtClean="0"/>
              <a:t>icon</a:t>
            </a:r>
            <a:r>
              <a:rPr lang="zh-CN" altLang="en-US" sz="1800" dirty="0" smtClean="0"/>
              <a:t>：</a:t>
            </a:r>
            <a:endParaRPr lang="en-US" altLang="zh-CN" sz="1800" dirty="0" smtClean="0"/>
          </a:p>
          <a:p>
            <a:pPr marL="342900" indent="-342900">
              <a:buAutoNum type="arabicPeriod"/>
            </a:pPr>
            <a:r>
              <a:rPr lang="zh-CN" altLang="en-US" sz="1800" dirty="0" smtClean="0"/>
              <a:t>生活缴费</a:t>
            </a:r>
            <a:endParaRPr lang="en-US" altLang="zh-CN" sz="1800" dirty="0" smtClean="0"/>
          </a:p>
          <a:p>
            <a:pPr marL="342900" indent="-342900">
              <a:buAutoNum type="arabicPeriod"/>
            </a:pPr>
            <a:r>
              <a:rPr lang="zh-CN" altLang="en-US" sz="1800" dirty="0" smtClean="0"/>
              <a:t>缴话费</a:t>
            </a:r>
            <a:endParaRPr lang="en-US" altLang="zh-CN" sz="1800" dirty="0" smtClean="0"/>
          </a:p>
          <a:p>
            <a:pPr marL="342900" indent="-342900">
              <a:buAutoNum type="arabicPeriod"/>
            </a:pPr>
            <a:r>
              <a:rPr lang="zh-CN" altLang="en-US" sz="1800" dirty="0" smtClean="0"/>
              <a:t>收付款</a:t>
            </a:r>
            <a:endParaRPr lang="en-US" altLang="zh-CN" sz="1800" dirty="0" smtClean="0"/>
          </a:p>
          <a:p>
            <a:pPr marL="342900" indent="-342900">
              <a:buAutoNum type="arabicPeriod"/>
            </a:pPr>
            <a:r>
              <a:rPr lang="zh-CN" altLang="en-US" sz="1800" dirty="0" smtClean="0"/>
              <a:t>更多应用</a:t>
            </a:r>
            <a:endParaRPr lang="zh-CN" altLang="en-US" sz="1800" dirty="0"/>
          </a:p>
        </p:txBody>
      </p:sp>
      <p:pic>
        <p:nvPicPr>
          <p:cNvPr id="1059" name="Picture 35" descr="C:\Users\zhengzhou\Desktop\Snap13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3151" y="1443805"/>
            <a:ext cx="3446828" cy="457203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3"/>
          <p:cNvSpPr txBox="1">
            <a:spLocks noGrp="1"/>
          </p:cNvSpPr>
          <p:nvPr/>
        </p:nvSpPr>
        <p:spPr bwMode="auto">
          <a:xfrm>
            <a:off x="10406063" y="690563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 lIns="91439" rIns="91439"/>
          <a:lstStyle>
            <a:lvl1pPr eaLnBrk="0" hangingPunct="0">
              <a:defRPr sz="46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46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46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46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46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r" eaLnBrk="1" hangingPunct="1"/>
            <a:r>
              <a:rPr lang="en-US" altLang="zh-CN" sz="1000">
                <a:solidFill>
                  <a:schemeClr val="bg1"/>
                </a:solidFill>
              </a:rPr>
              <a:t>Page </a:t>
            </a:r>
            <a:fld id="{6B4B1006-C5EC-4BC2-9873-34743F0796C5}" type="slidenum">
              <a:rPr lang="en-US" altLang="zh-CN" sz="1000">
                <a:solidFill>
                  <a:schemeClr val="bg1"/>
                </a:solidFill>
              </a:rPr>
              <a:pPr algn="r" eaLnBrk="1" hangingPunct="1"/>
              <a:t>3</a:t>
            </a:fld>
            <a:endParaRPr lang="en-US" altLang="zh-CN" sz="1000">
              <a:solidFill>
                <a:schemeClr val="bg1"/>
              </a:solidFill>
            </a:endParaRP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65210" y="1586681"/>
            <a:ext cx="3421925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87465" y="1586681"/>
            <a:ext cx="3432585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7" name="Text Box 2"/>
          <p:cNvSpPr txBox="1">
            <a:spLocks noChangeArrowheads="1"/>
          </p:cNvSpPr>
          <p:nvPr/>
        </p:nvSpPr>
        <p:spPr bwMode="auto">
          <a:xfrm>
            <a:off x="685800" y="586549"/>
            <a:ext cx="38877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 lIns="91439" rIns="91439">
            <a:spAutoFit/>
          </a:bodyPr>
          <a:lstStyle>
            <a:lvl1pPr eaLnBrk="0" hangingPunct="0">
              <a:defRPr sz="46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46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46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46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46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400" dirty="0" smtClean="0">
                <a:solidFill>
                  <a:schemeClr val="bg1"/>
                </a:solidFill>
              </a:rPr>
              <a:t>二级菜单</a:t>
            </a:r>
            <a:r>
              <a:rPr lang="en-US" altLang="zh-CN" sz="1400" dirty="0" smtClean="0">
                <a:solidFill>
                  <a:schemeClr val="bg1"/>
                </a:solidFill>
              </a:rPr>
              <a:t>icon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730341" y="6333213"/>
            <a:ext cx="29289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/>
              <a:t>安全菜单下二级菜单</a:t>
            </a:r>
            <a:r>
              <a:rPr lang="en-US" altLang="zh-CN" sz="1800" dirty="0" smtClean="0"/>
              <a:t>icon</a:t>
            </a:r>
            <a:r>
              <a:rPr lang="zh-CN" altLang="en-US" sz="1800" dirty="0" smtClean="0"/>
              <a:t>：</a:t>
            </a:r>
            <a:endParaRPr lang="en-US" altLang="zh-CN" sz="1800" dirty="0" smtClean="0"/>
          </a:p>
          <a:p>
            <a:pPr marL="342900" indent="-342900">
              <a:buAutoNum type="arabicPeriod"/>
            </a:pPr>
            <a:r>
              <a:rPr lang="zh-CN" altLang="en-US" sz="1800" dirty="0" smtClean="0"/>
              <a:t>登陆密码</a:t>
            </a:r>
            <a:endParaRPr lang="en-US" altLang="zh-CN" sz="1800" dirty="0" smtClean="0"/>
          </a:p>
          <a:p>
            <a:pPr marL="342900" indent="-342900">
              <a:buAutoNum type="arabicPeriod"/>
            </a:pPr>
            <a:r>
              <a:rPr lang="zh-CN" altLang="en-US" sz="1800" dirty="0" smtClean="0"/>
              <a:t>支付密码</a:t>
            </a:r>
            <a:endParaRPr lang="en-US" altLang="zh-CN" sz="1800" dirty="0" smtClean="0"/>
          </a:p>
          <a:p>
            <a:pPr marL="342900" indent="-342900">
              <a:buAutoNum type="arabicPeriod"/>
            </a:pPr>
            <a:r>
              <a:rPr lang="zh-CN" altLang="en-US" sz="1800" dirty="0" smtClean="0"/>
              <a:t>交易限额</a:t>
            </a:r>
            <a:endParaRPr lang="en-US" altLang="zh-CN" sz="1800" dirty="0" smtClean="0"/>
          </a:p>
          <a:p>
            <a:pPr marL="342900" indent="-342900">
              <a:buAutoNum type="arabicPeriod"/>
            </a:pPr>
            <a:r>
              <a:rPr lang="zh-CN" altLang="en-US" sz="1800" dirty="0" smtClean="0"/>
              <a:t>登陆设置</a:t>
            </a:r>
            <a:endParaRPr lang="zh-CN" altLang="en-US" sz="1800" dirty="0"/>
          </a:p>
        </p:txBody>
      </p:sp>
      <p:sp>
        <p:nvSpPr>
          <p:cNvPr id="40" name="TextBox 39"/>
          <p:cNvSpPr txBox="1"/>
          <p:nvPr/>
        </p:nvSpPr>
        <p:spPr>
          <a:xfrm>
            <a:off x="1872425" y="6373027"/>
            <a:ext cx="29289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/>
              <a:t>充值菜单下二级菜单</a:t>
            </a:r>
            <a:r>
              <a:rPr lang="en-US" altLang="zh-CN" sz="1800" dirty="0" smtClean="0"/>
              <a:t>icon</a:t>
            </a:r>
            <a:r>
              <a:rPr lang="zh-CN" altLang="en-US" sz="1800" dirty="0" smtClean="0"/>
              <a:t>：</a:t>
            </a:r>
            <a:endParaRPr lang="en-US" altLang="zh-CN" sz="1800" dirty="0" smtClean="0"/>
          </a:p>
          <a:p>
            <a:pPr marL="342900" indent="-342900">
              <a:buAutoNum type="arabicPeriod"/>
            </a:pPr>
            <a:r>
              <a:rPr lang="zh-CN" altLang="en-US" sz="1800" dirty="0" smtClean="0"/>
              <a:t>网银充值</a:t>
            </a:r>
            <a:endParaRPr lang="en-US" altLang="zh-CN" sz="1800" dirty="0" smtClean="0"/>
          </a:p>
          <a:p>
            <a:pPr marL="342900" indent="-342900">
              <a:buAutoNum type="arabicPeriod"/>
            </a:pPr>
            <a:r>
              <a:rPr lang="zh-CN" altLang="en-US" sz="1800" dirty="0" smtClean="0"/>
              <a:t>充值卡充值</a:t>
            </a:r>
            <a:endParaRPr lang="en-US" altLang="zh-CN" sz="1800" dirty="0" smtClean="0"/>
          </a:p>
          <a:p>
            <a:pPr marL="342900" indent="-342900">
              <a:buAutoNum type="arabicPeriod"/>
            </a:pPr>
            <a:r>
              <a:rPr lang="zh-CN" altLang="en-US" sz="1800" dirty="0" smtClean="0"/>
              <a:t>卡通充值</a:t>
            </a:r>
            <a:endParaRPr lang="en-US" altLang="zh-CN" sz="1800" dirty="0" smtClean="0"/>
          </a:p>
          <a:p>
            <a:pPr marL="342900" indent="-342900">
              <a:buAutoNum type="arabicPeriod"/>
            </a:pPr>
            <a:r>
              <a:rPr lang="zh-CN" altLang="en-US" sz="1800" dirty="0" smtClean="0"/>
              <a:t>钱包卡充值</a:t>
            </a:r>
            <a:endParaRPr lang="en-US" altLang="zh-CN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Page </a:t>
            </a:r>
            <a:fld id="{C71B0B7B-AE35-4BF8-AEF7-E1ABBE8A2505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40383" y="1729557"/>
            <a:ext cx="3436123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533400" y="561975"/>
            <a:ext cx="74136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13" rIns="91425" bIns="45713">
            <a:spAutoFit/>
          </a:bodyPr>
          <a:lstStyle>
            <a:lvl1pPr eaLnBrk="0" hangingPunct="0">
              <a:defRPr sz="46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46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46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46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46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400" dirty="0" smtClean="0">
                <a:solidFill>
                  <a:schemeClr val="bg1"/>
                </a:solidFill>
              </a:rPr>
              <a:t>列表菜单</a:t>
            </a:r>
            <a:r>
              <a:rPr lang="en-US" altLang="zh-CN" sz="1400" dirty="0" smtClean="0">
                <a:solidFill>
                  <a:schemeClr val="bg1"/>
                </a:solidFill>
              </a:rPr>
              <a:t>icon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00987" y="6601458"/>
            <a:ext cx="29289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/>
              <a:t>账户明细记录列表</a:t>
            </a:r>
            <a:r>
              <a:rPr lang="en-US" altLang="zh-CN" sz="1800" dirty="0" smtClean="0"/>
              <a:t>icon</a:t>
            </a:r>
            <a:r>
              <a:rPr lang="zh-CN" altLang="en-US" sz="1800" dirty="0" smtClean="0"/>
              <a:t>：</a:t>
            </a:r>
            <a:endParaRPr lang="en-US" altLang="zh-CN" sz="1800" dirty="0" smtClean="0"/>
          </a:p>
          <a:p>
            <a:pPr marL="342900" indent="-342900">
              <a:buAutoNum type="arabicPeriod"/>
            </a:pPr>
            <a:r>
              <a:rPr lang="zh-CN" altLang="en-US" sz="1800" dirty="0" smtClean="0"/>
              <a:t>存入</a:t>
            </a:r>
            <a:endParaRPr lang="en-US" altLang="zh-CN" sz="1800" dirty="0" smtClean="0"/>
          </a:p>
          <a:p>
            <a:pPr marL="342900" indent="-342900">
              <a:buAutoNum type="arabicPeriod"/>
            </a:pPr>
            <a:r>
              <a:rPr lang="zh-CN" altLang="en-US" sz="1800" dirty="0" smtClean="0"/>
              <a:t>支出</a:t>
            </a:r>
            <a:endParaRPr lang="en-US" altLang="zh-CN" sz="1800" dirty="0" smtClean="0"/>
          </a:p>
          <a:p>
            <a:pPr marL="342900" indent="-342900">
              <a:buAutoNum type="arabicPeriod"/>
            </a:pPr>
            <a:endParaRPr lang="en-US" altLang="zh-CN" sz="1800" dirty="0" smtClean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55074" y="1752427"/>
            <a:ext cx="3418473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7097950" y="6538773"/>
            <a:ext cx="29289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/>
              <a:t>订单记录列表</a:t>
            </a:r>
            <a:r>
              <a:rPr lang="en-US" altLang="zh-CN" sz="1800" dirty="0" smtClean="0"/>
              <a:t>icon</a:t>
            </a:r>
            <a:r>
              <a:rPr lang="zh-CN" altLang="en-US" sz="1800" dirty="0" smtClean="0"/>
              <a:t>：</a:t>
            </a:r>
            <a:endParaRPr lang="en-US" altLang="zh-CN" sz="1800" dirty="0" smtClean="0"/>
          </a:p>
          <a:p>
            <a:pPr marL="342900" indent="-342900">
              <a:buAutoNum type="arabicPeriod"/>
            </a:pPr>
            <a:r>
              <a:rPr lang="zh-CN" altLang="en-US" sz="1800" dirty="0" smtClean="0"/>
              <a:t>支付成功</a:t>
            </a:r>
            <a:endParaRPr lang="en-US" altLang="zh-CN" sz="1800" dirty="0" smtClean="0"/>
          </a:p>
          <a:p>
            <a:pPr marL="342900" indent="-342900">
              <a:buAutoNum type="arabicPeriod"/>
            </a:pPr>
            <a:r>
              <a:rPr lang="zh-CN" altLang="en-US" sz="1800" dirty="0" smtClean="0"/>
              <a:t>支付失败</a:t>
            </a:r>
            <a:endParaRPr lang="en-US" altLang="zh-CN" sz="1800" dirty="0" smtClean="0"/>
          </a:p>
          <a:p>
            <a:pPr marL="342900" indent="-342900">
              <a:buAutoNum type="arabicPeriod"/>
            </a:pPr>
            <a:r>
              <a:rPr lang="zh-CN" altLang="en-US" sz="1800" dirty="0" smtClean="0"/>
              <a:t>交易逾期</a:t>
            </a:r>
            <a:endParaRPr lang="en-US" altLang="zh-CN" sz="1800" dirty="0" smtClean="0"/>
          </a:p>
          <a:p>
            <a:pPr marL="342900" indent="-342900">
              <a:buAutoNum type="arabicPeriod"/>
            </a:pPr>
            <a:endParaRPr lang="en-US" altLang="zh-CN" sz="1800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Page </a:t>
            </a:r>
            <a:fld id="{C71B0B7B-AE35-4BF8-AEF7-E1ABBE8A2505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533400" y="561975"/>
            <a:ext cx="74136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13" rIns="91425" bIns="45713">
            <a:spAutoFit/>
          </a:bodyPr>
          <a:lstStyle>
            <a:lvl1pPr eaLnBrk="0" hangingPunct="0">
              <a:defRPr sz="46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46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46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46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46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400" dirty="0" smtClean="0">
                <a:solidFill>
                  <a:schemeClr val="bg1"/>
                </a:solidFill>
              </a:rPr>
              <a:t>列表菜单</a:t>
            </a:r>
            <a:r>
              <a:rPr lang="en-US" altLang="zh-CN" sz="1400" dirty="0" smtClean="0">
                <a:solidFill>
                  <a:schemeClr val="bg1"/>
                </a:solidFill>
              </a:rPr>
              <a:t>icon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pic>
        <p:nvPicPr>
          <p:cNvPr id="101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63225" y="1586681"/>
            <a:ext cx="3410388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5" name="TextBox 104"/>
          <p:cNvSpPr txBox="1"/>
          <p:nvPr/>
        </p:nvSpPr>
        <p:spPr>
          <a:xfrm>
            <a:off x="7730341" y="6333213"/>
            <a:ext cx="29289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/>
              <a:t>缴费记录列表</a:t>
            </a:r>
            <a:r>
              <a:rPr lang="en-US" altLang="zh-CN" sz="1800" dirty="0" smtClean="0"/>
              <a:t>icon</a:t>
            </a:r>
            <a:r>
              <a:rPr lang="zh-CN" altLang="en-US" sz="1800" dirty="0" smtClean="0"/>
              <a:t>：</a:t>
            </a:r>
            <a:endParaRPr lang="en-US" altLang="zh-CN" sz="1800" dirty="0" smtClean="0"/>
          </a:p>
          <a:p>
            <a:pPr marL="342900" indent="-342900">
              <a:buAutoNum type="arabicPeriod"/>
            </a:pPr>
            <a:r>
              <a:rPr lang="zh-CN" altLang="en-US" sz="1800" dirty="0" smtClean="0"/>
              <a:t>水费</a:t>
            </a:r>
            <a:endParaRPr lang="en-US" altLang="zh-CN" sz="1800" dirty="0" smtClean="0"/>
          </a:p>
          <a:p>
            <a:pPr marL="342900" indent="-342900">
              <a:buAutoNum type="arabicPeriod"/>
            </a:pPr>
            <a:r>
              <a:rPr lang="zh-CN" altLang="en-US" sz="1800" dirty="0" smtClean="0"/>
              <a:t>电费</a:t>
            </a:r>
            <a:endParaRPr lang="en-US" altLang="zh-CN" sz="1800" dirty="0" smtClean="0"/>
          </a:p>
          <a:p>
            <a:pPr marL="342900" indent="-342900">
              <a:buAutoNum type="arabicPeriod"/>
            </a:pPr>
            <a:r>
              <a:rPr lang="zh-CN" altLang="en-US" sz="1800" dirty="0" smtClean="0"/>
              <a:t>通讯费</a:t>
            </a:r>
            <a:endParaRPr lang="en-US" altLang="zh-CN" sz="1800" dirty="0" smtClean="0"/>
          </a:p>
          <a:p>
            <a:pPr marL="342900" indent="-342900">
              <a:buAutoNum type="arabicPeriod"/>
            </a:pPr>
            <a:r>
              <a:rPr lang="zh-CN" altLang="en-US" sz="1800" dirty="0" smtClean="0"/>
              <a:t>煤气</a:t>
            </a:r>
            <a:r>
              <a:rPr lang="zh-CN" altLang="en-US" sz="1800" dirty="0" smtClean="0"/>
              <a:t>费</a:t>
            </a:r>
            <a:endParaRPr lang="zh-CN" altLang="en-US" sz="1800" dirty="0"/>
          </a:p>
        </p:txBody>
      </p:sp>
      <p:pic>
        <p:nvPicPr>
          <p:cNvPr id="10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301053" y="1569174"/>
            <a:ext cx="3414913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8" name="TextBox 107"/>
          <p:cNvSpPr txBox="1"/>
          <p:nvPr/>
        </p:nvSpPr>
        <p:spPr>
          <a:xfrm>
            <a:off x="2515367" y="6458582"/>
            <a:ext cx="29289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/>
              <a:t>提现记录列表</a:t>
            </a:r>
            <a:r>
              <a:rPr lang="en-US" altLang="zh-CN" sz="1800" dirty="0" smtClean="0"/>
              <a:t>icon</a:t>
            </a:r>
            <a:r>
              <a:rPr lang="zh-CN" altLang="en-US" sz="1800" dirty="0" smtClean="0"/>
              <a:t>：</a:t>
            </a:r>
            <a:endParaRPr lang="en-US" altLang="zh-CN" sz="1800" dirty="0" smtClean="0"/>
          </a:p>
          <a:p>
            <a:pPr marL="342900" indent="-342900">
              <a:buAutoNum type="arabicPeriod"/>
            </a:pPr>
            <a:r>
              <a:rPr lang="zh-CN" altLang="en-US" sz="1800" dirty="0" smtClean="0"/>
              <a:t>提现成功</a:t>
            </a:r>
            <a:endParaRPr lang="en-US" altLang="zh-CN" sz="1800" dirty="0" smtClean="0"/>
          </a:p>
          <a:p>
            <a:pPr marL="342900" indent="-342900">
              <a:buAutoNum type="arabicPeriod"/>
            </a:pPr>
            <a:r>
              <a:rPr lang="zh-CN" altLang="en-US" sz="1800" dirty="0" smtClean="0"/>
              <a:t>提</a:t>
            </a:r>
            <a:r>
              <a:rPr lang="zh-CN" altLang="en-US" sz="1800" dirty="0" smtClean="0"/>
              <a:t>现失败</a:t>
            </a:r>
            <a:endParaRPr lang="en-US" altLang="zh-CN" sz="1800" dirty="0" smtClean="0"/>
          </a:p>
          <a:p>
            <a:pPr marL="342900" indent="-342900">
              <a:buAutoNum type="arabicPeriod"/>
            </a:pPr>
            <a:r>
              <a:rPr lang="zh-CN" altLang="en-US" sz="1800" dirty="0" smtClean="0"/>
              <a:t>提</a:t>
            </a:r>
            <a:r>
              <a:rPr lang="zh-CN" altLang="en-US" sz="1800" dirty="0" smtClean="0"/>
              <a:t>现受理中</a:t>
            </a: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Page </a:t>
            </a:r>
            <a:fld id="{C71B0B7B-AE35-4BF8-AEF7-E1ABBE8A2505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29549" y="1658119"/>
            <a:ext cx="3475314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533400" y="561975"/>
            <a:ext cx="74136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13" rIns="91425" bIns="45713">
            <a:spAutoFit/>
          </a:bodyPr>
          <a:lstStyle>
            <a:lvl1pPr eaLnBrk="0" hangingPunct="0">
              <a:defRPr sz="46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46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46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46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46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400" dirty="0" smtClean="0">
                <a:solidFill>
                  <a:schemeClr val="bg1"/>
                </a:solidFill>
              </a:rPr>
              <a:t>列表菜单</a:t>
            </a:r>
            <a:r>
              <a:rPr lang="en-US" altLang="zh-CN" sz="1400" dirty="0" smtClean="0">
                <a:solidFill>
                  <a:schemeClr val="bg1"/>
                </a:solidFill>
              </a:rPr>
              <a:t>icon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72425" y="6373027"/>
            <a:ext cx="29289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/>
              <a:t>付</a:t>
            </a:r>
            <a:r>
              <a:rPr lang="en-US" altLang="zh-CN" sz="1800" dirty="0" smtClean="0"/>
              <a:t>/</a:t>
            </a:r>
            <a:r>
              <a:rPr lang="zh-CN" altLang="en-US" sz="1800" dirty="0" smtClean="0"/>
              <a:t>收款记录列表</a:t>
            </a:r>
            <a:r>
              <a:rPr lang="en-US" altLang="zh-CN" sz="1800" dirty="0" smtClean="0"/>
              <a:t>icon</a:t>
            </a:r>
            <a:r>
              <a:rPr lang="zh-CN" altLang="en-US" sz="1800" dirty="0" smtClean="0"/>
              <a:t>：</a:t>
            </a:r>
            <a:endParaRPr lang="en-US" altLang="zh-CN" sz="1800" dirty="0" smtClean="0"/>
          </a:p>
          <a:p>
            <a:pPr marL="342900" indent="-342900">
              <a:buAutoNum type="arabicPeriod"/>
            </a:pPr>
            <a:r>
              <a:rPr lang="zh-CN" altLang="en-US" sz="1800" dirty="0" smtClean="0"/>
              <a:t>待确认</a:t>
            </a:r>
            <a:endParaRPr lang="en-US" altLang="zh-CN" sz="1800" dirty="0" smtClean="0"/>
          </a:p>
          <a:p>
            <a:pPr marL="342900" indent="-342900">
              <a:buAutoNum type="arabicPeriod"/>
            </a:pPr>
            <a:r>
              <a:rPr lang="zh-CN" altLang="en-US" sz="1800" dirty="0" smtClean="0"/>
              <a:t>付款成功</a:t>
            </a:r>
            <a:endParaRPr lang="en-US" altLang="zh-CN" sz="1800" dirty="0" smtClean="0"/>
          </a:p>
          <a:p>
            <a:pPr marL="342900" indent="-342900">
              <a:buAutoNum type="arabicPeriod"/>
            </a:pPr>
            <a:r>
              <a:rPr lang="zh-CN" altLang="en-US" sz="1800" dirty="0" smtClean="0"/>
              <a:t>拒收款</a:t>
            </a:r>
            <a:endParaRPr lang="en-US" altLang="zh-CN" sz="1800" dirty="0" smtClean="0"/>
          </a:p>
          <a:p>
            <a:pPr marL="342900" indent="-342900">
              <a:buAutoNum type="arabicPeriod"/>
            </a:pPr>
            <a:r>
              <a:rPr lang="zh-CN" altLang="en-US" sz="1800" dirty="0" smtClean="0"/>
              <a:t>收款成功</a:t>
            </a:r>
            <a:endParaRPr lang="en-US" altLang="zh-CN" sz="1800" dirty="0" smtClean="0"/>
          </a:p>
          <a:p>
            <a:pPr marL="342900" indent="-342900">
              <a:buAutoNum type="arabicPeriod"/>
            </a:pPr>
            <a:r>
              <a:rPr lang="zh-CN" altLang="en-US" sz="1800" dirty="0" smtClean="0"/>
              <a:t>收款失败</a:t>
            </a:r>
            <a:endParaRPr lang="en-US" altLang="zh-CN" sz="1800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33474</TotalTime>
  <Words>187</Words>
  <Application>Microsoft Office PowerPoint</Application>
  <PresentationFormat>自定义</PresentationFormat>
  <Paragraphs>60</Paragraphs>
  <Slides>6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默认设计模板</vt:lpstr>
      <vt:lpstr>幻灯片 1</vt:lpstr>
      <vt:lpstr>幻灯片 2</vt:lpstr>
      <vt:lpstr>幻灯片 3</vt:lpstr>
      <vt:lpstr>幻灯片 4</vt:lpstr>
      <vt:lpstr>幻灯片 5</vt:lpstr>
      <vt:lpstr>幻灯片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zhengzhou</dc:creator>
  <cp:lastModifiedBy>郑舟</cp:lastModifiedBy>
  <cp:revision>3840</cp:revision>
  <cp:lastPrinted>1601-01-01T00:00:00Z</cp:lastPrinted>
  <dcterms:created xsi:type="dcterms:W3CDTF">1601-01-01T00:00:00Z</dcterms:created>
  <dcterms:modified xsi:type="dcterms:W3CDTF">2010-11-27T15:04:50Z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